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62" r:id="rId7"/>
    <p:sldId id="263" r:id="rId8"/>
    <p:sldId id="261" r:id="rId9"/>
    <p:sldId id="266" r:id="rId10"/>
    <p:sldId id="267" r:id="rId11"/>
    <p:sldId id="260" r:id="rId12"/>
    <p:sldId id="265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89889" autoAdjust="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28C9A8-E97B-43B4-B340-E764973DC5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6B8D19E-26A8-4967-A534-D897D41C33ED}" type="pres">
      <dgm:prSet presAssocID="{D828C9A8-E97B-43B4-B340-E764973DC531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29788176-1E42-4DDD-B374-CD5C4F25EB45}" type="presOf" srcId="{D828C9A8-E97B-43B4-B340-E764973DC531}" destId="{86B8D19E-26A8-4967-A534-D897D41C33ED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F00CA7-BF50-44AA-88F8-E5298E75E22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D9CCC771-AFB0-4623-B386-09B4C1305FD4}">
      <dgm:prSet phldrT="[Text]"/>
      <dgm:spPr/>
      <dgm:t>
        <a:bodyPr/>
        <a:lstStyle/>
        <a:p>
          <a:pPr algn="ctr"/>
          <a:r>
            <a:rPr lang="nb-NO" dirty="0" smtClean="0"/>
            <a:t>Kode</a:t>
          </a:r>
          <a:br>
            <a:rPr lang="nb-NO" dirty="0" smtClean="0"/>
          </a:br>
          <a:r>
            <a:rPr lang="nb-NO" dirty="0" smtClean="0"/>
            <a:t>«på norsk»</a:t>
          </a:r>
          <a:endParaRPr lang="nb-NO" dirty="0"/>
        </a:p>
      </dgm:t>
    </dgm:pt>
    <dgm:pt modelId="{AF9160C9-4036-47FB-81AE-0BC50C1EF5FD}" type="parTrans" cxnId="{DE589EA3-A9A0-4AA4-BBED-88E0BD9F2CC0}">
      <dgm:prSet/>
      <dgm:spPr/>
      <dgm:t>
        <a:bodyPr/>
        <a:lstStyle/>
        <a:p>
          <a:pPr algn="ctr"/>
          <a:endParaRPr lang="nb-NO"/>
        </a:p>
      </dgm:t>
    </dgm:pt>
    <dgm:pt modelId="{6A38BD9D-9A3B-4665-ACF1-6B1B2AF7CA23}" type="sibTrans" cxnId="{DE589EA3-A9A0-4AA4-BBED-88E0BD9F2CC0}">
      <dgm:prSet/>
      <dgm:spPr/>
      <dgm:t>
        <a:bodyPr/>
        <a:lstStyle/>
        <a:p>
          <a:pPr algn="ctr"/>
          <a:endParaRPr lang="nb-NO"/>
        </a:p>
      </dgm:t>
    </dgm:pt>
    <dgm:pt modelId="{E9446D74-734F-467D-B992-80DFE19A6831}">
      <dgm:prSet phldrT="[Text]"/>
      <dgm:spPr/>
      <dgm:t>
        <a:bodyPr/>
        <a:lstStyle/>
        <a:p>
          <a:pPr algn="ctr"/>
          <a:r>
            <a:rPr lang="nb-NO" dirty="0" smtClean="0"/>
            <a:t>Finne passende prosedyre</a:t>
          </a:r>
          <a:endParaRPr lang="nb-NO" dirty="0"/>
        </a:p>
      </dgm:t>
    </dgm:pt>
    <dgm:pt modelId="{44382902-56C3-40FE-AC82-11CDE3F609D3}" type="parTrans" cxnId="{2D451AC8-CEEA-4C62-9A38-5A67F93445BF}">
      <dgm:prSet/>
      <dgm:spPr/>
      <dgm:t>
        <a:bodyPr/>
        <a:lstStyle/>
        <a:p>
          <a:pPr algn="ctr"/>
          <a:endParaRPr lang="nb-NO"/>
        </a:p>
      </dgm:t>
    </dgm:pt>
    <dgm:pt modelId="{E0CB87DE-9A08-4AD2-8D5E-A5359D5C32A3}" type="sibTrans" cxnId="{2D451AC8-CEEA-4C62-9A38-5A67F93445BF}">
      <dgm:prSet/>
      <dgm:spPr/>
      <dgm:t>
        <a:bodyPr/>
        <a:lstStyle/>
        <a:p>
          <a:pPr algn="ctr"/>
          <a:endParaRPr lang="nb-NO"/>
        </a:p>
      </dgm:t>
    </dgm:pt>
    <dgm:pt modelId="{E2B49B59-DAC5-4563-BBAB-B3D4547C2135}">
      <dgm:prSet phldrT="[Text]"/>
      <dgm:spPr/>
      <dgm:t>
        <a:bodyPr/>
        <a:lstStyle/>
        <a:p>
          <a:pPr algn="ctr"/>
          <a:r>
            <a:rPr lang="nb-NO" dirty="0" smtClean="0"/>
            <a:t>Implementere</a:t>
          </a:r>
          <a:endParaRPr lang="nb-NO" dirty="0"/>
        </a:p>
      </dgm:t>
    </dgm:pt>
    <dgm:pt modelId="{9CCBB64D-5EA4-43B8-BCA7-54809979051F}" type="parTrans" cxnId="{2CF2201C-850A-4082-80D0-F6DDB12A116A}">
      <dgm:prSet/>
      <dgm:spPr/>
      <dgm:t>
        <a:bodyPr/>
        <a:lstStyle/>
        <a:p>
          <a:pPr algn="ctr"/>
          <a:endParaRPr lang="nb-NO"/>
        </a:p>
      </dgm:t>
    </dgm:pt>
    <dgm:pt modelId="{35D6EE6E-5E6E-4E66-B419-DDB63BE8B93B}" type="sibTrans" cxnId="{2CF2201C-850A-4082-80D0-F6DDB12A116A}">
      <dgm:prSet/>
      <dgm:spPr/>
      <dgm:t>
        <a:bodyPr/>
        <a:lstStyle/>
        <a:p>
          <a:pPr algn="ctr"/>
          <a:endParaRPr lang="nb-NO"/>
        </a:p>
      </dgm:t>
    </dgm:pt>
    <dgm:pt modelId="{5D63344B-43E3-4BF1-928A-7BCF3284DD91}">
      <dgm:prSet phldrT="[Text]"/>
      <dgm:spPr/>
      <dgm:t>
        <a:bodyPr/>
        <a:lstStyle/>
        <a:p>
          <a:pPr algn="ctr"/>
          <a:r>
            <a:rPr lang="nb-NO" dirty="0" smtClean="0"/>
            <a:t>Teste kode</a:t>
          </a:r>
          <a:endParaRPr lang="nb-NO" dirty="0"/>
        </a:p>
      </dgm:t>
    </dgm:pt>
    <dgm:pt modelId="{DA944F56-73FA-4989-9159-8AD79912994C}" type="parTrans" cxnId="{E3755B2D-8DCB-43AD-B3BC-419E140CF2B4}">
      <dgm:prSet/>
      <dgm:spPr/>
      <dgm:t>
        <a:bodyPr/>
        <a:lstStyle/>
        <a:p>
          <a:pPr algn="ctr"/>
          <a:endParaRPr lang="nb-NO"/>
        </a:p>
      </dgm:t>
    </dgm:pt>
    <dgm:pt modelId="{00690BA1-30DA-41D6-8673-39C856F59C60}" type="sibTrans" cxnId="{E3755B2D-8DCB-43AD-B3BC-419E140CF2B4}">
      <dgm:prSet/>
      <dgm:spPr/>
      <dgm:t>
        <a:bodyPr/>
        <a:lstStyle/>
        <a:p>
          <a:pPr algn="ctr"/>
          <a:endParaRPr lang="nb-NO"/>
        </a:p>
      </dgm:t>
    </dgm:pt>
    <dgm:pt modelId="{416E9723-9EE4-4788-89BA-0A4DFA708D93}" type="pres">
      <dgm:prSet presAssocID="{62F00CA7-BF50-44AA-88F8-E5298E75E228}" presName="cycle" presStyleCnt="0">
        <dgm:presLayoutVars>
          <dgm:dir/>
          <dgm:resizeHandles val="exact"/>
        </dgm:presLayoutVars>
      </dgm:prSet>
      <dgm:spPr/>
    </dgm:pt>
    <dgm:pt modelId="{8EF65A19-BD28-41C3-B5D8-3BD2F39A2FAD}" type="pres">
      <dgm:prSet presAssocID="{D9CCC771-AFB0-4623-B386-09B4C1305FD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17C1A705-A0EF-4DE5-B77D-8317DE6B9308}" type="pres">
      <dgm:prSet presAssocID="{6A38BD9D-9A3B-4665-ACF1-6B1B2AF7CA23}" presName="sibTrans" presStyleLbl="sibTrans2D1" presStyleIdx="0" presStyleCnt="4"/>
      <dgm:spPr/>
    </dgm:pt>
    <dgm:pt modelId="{B908EFC7-2A71-4144-B747-2C24CA7CA052}" type="pres">
      <dgm:prSet presAssocID="{6A38BD9D-9A3B-4665-ACF1-6B1B2AF7CA23}" presName="connectorText" presStyleLbl="sibTrans2D1" presStyleIdx="0" presStyleCnt="4"/>
      <dgm:spPr/>
    </dgm:pt>
    <dgm:pt modelId="{85CF5EDC-7444-4C84-92BF-65061A38F602}" type="pres">
      <dgm:prSet presAssocID="{E9446D74-734F-467D-B992-80DFE19A6831}" presName="node" presStyleLbl="node1" presStyleIdx="1" presStyleCnt="4">
        <dgm:presLayoutVars>
          <dgm:bulletEnabled val="1"/>
        </dgm:presLayoutVars>
      </dgm:prSet>
      <dgm:spPr/>
    </dgm:pt>
    <dgm:pt modelId="{7B5F78F1-94CB-45D4-A58F-1DF6DADE7F56}" type="pres">
      <dgm:prSet presAssocID="{E0CB87DE-9A08-4AD2-8D5E-A5359D5C32A3}" presName="sibTrans" presStyleLbl="sibTrans2D1" presStyleIdx="1" presStyleCnt="4"/>
      <dgm:spPr/>
    </dgm:pt>
    <dgm:pt modelId="{C028B9A3-2056-4BBE-9532-2DBD59F677CB}" type="pres">
      <dgm:prSet presAssocID="{E0CB87DE-9A08-4AD2-8D5E-A5359D5C32A3}" presName="connectorText" presStyleLbl="sibTrans2D1" presStyleIdx="1" presStyleCnt="4"/>
      <dgm:spPr/>
    </dgm:pt>
    <dgm:pt modelId="{832A9E1E-C9B5-4F50-A188-B4130856E869}" type="pres">
      <dgm:prSet presAssocID="{E2B49B59-DAC5-4563-BBAB-B3D4547C213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6C8E7B8F-8BDD-43D1-AEDF-2558909DB47A}" type="pres">
      <dgm:prSet presAssocID="{35D6EE6E-5E6E-4E66-B419-DDB63BE8B93B}" presName="sibTrans" presStyleLbl="sibTrans2D1" presStyleIdx="2" presStyleCnt="4"/>
      <dgm:spPr/>
    </dgm:pt>
    <dgm:pt modelId="{DA0077AF-FAF2-40E0-A66C-F22B88D6B8F4}" type="pres">
      <dgm:prSet presAssocID="{35D6EE6E-5E6E-4E66-B419-DDB63BE8B93B}" presName="connectorText" presStyleLbl="sibTrans2D1" presStyleIdx="2" presStyleCnt="4"/>
      <dgm:spPr/>
    </dgm:pt>
    <dgm:pt modelId="{D6AF1965-434E-43D7-8B4A-56B5102840B9}" type="pres">
      <dgm:prSet presAssocID="{5D63344B-43E3-4BF1-928A-7BCF3284DD91}" presName="node" presStyleLbl="node1" presStyleIdx="3" presStyleCnt="4">
        <dgm:presLayoutVars>
          <dgm:bulletEnabled val="1"/>
        </dgm:presLayoutVars>
      </dgm:prSet>
      <dgm:spPr/>
    </dgm:pt>
    <dgm:pt modelId="{DCF16CBB-4AAC-4605-8010-7C879D339E60}" type="pres">
      <dgm:prSet presAssocID="{00690BA1-30DA-41D6-8673-39C856F59C60}" presName="sibTrans" presStyleLbl="sibTrans2D1" presStyleIdx="3" presStyleCnt="4"/>
      <dgm:spPr/>
    </dgm:pt>
    <dgm:pt modelId="{7A658E0B-07C7-41B6-A650-90466143CDAF}" type="pres">
      <dgm:prSet presAssocID="{00690BA1-30DA-41D6-8673-39C856F59C60}" presName="connectorText" presStyleLbl="sibTrans2D1" presStyleIdx="3" presStyleCnt="4"/>
      <dgm:spPr/>
    </dgm:pt>
  </dgm:ptLst>
  <dgm:cxnLst>
    <dgm:cxn modelId="{681885E4-7C4D-499B-B268-472C4DC9526B}" type="presOf" srcId="{6A38BD9D-9A3B-4665-ACF1-6B1B2AF7CA23}" destId="{B908EFC7-2A71-4144-B747-2C24CA7CA052}" srcOrd="1" destOrd="0" presId="urn:microsoft.com/office/officeart/2005/8/layout/cycle2"/>
    <dgm:cxn modelId="{0784A6CD-C1F4-4FD5-BA96-B4BFD4EB963C}" type="presOf" srcId="{62F00CA7-BF50-44AA-88F8-E5298E75E228}" destId="{416E9723-9EE4-4788-89BA-0A4DFA708D93}" srcOrd="0" destOrd="0" presId="urn:microsoft.com/office/officeart/2005/8/layout/cycle2"/>
    <dgm:cxn modelId="{413112C3-1036-43DA-B194-A240D3091BF8}" type="presOf" srcId="{00690BA1-30DA-41D6-8673-39C856F59C60}" destId="{7A658E0B-07C7-41B6-A650-90466143CDAF}" srcOrd="1" destOrd="0" presId="urn:microsoft.com/office/officeart/2005/8/layout/cycle2"/>
    <dgm:cxn modelId="{DE589EA3-A9A0-4AA4-BBED-88E0BD9F2CC0}" srcId="{62F00CA7-BF50-44AA-88F8-E5298E75E228}" destId="{D9CCC771-AFB0-4623-B386-09B4C1305FD4}" srcOrd="0" destOrd="0" parTransId="{AF9160C9-4036-47FB-81AE-0BC50C1EF5FD}" sibTransId="{6A38BD9D-9A3B-4665-ACF1-6B1B2AF7CA23}"/>
    <dgm:cxn modelId="{E3755B2D-8DCB-43AD-B3BC-419E140CF2B4}" srcId="{62F00CA7-BF50-44AA-88F8-E5298E75E228}" destId="{5D63344B-43E3-4BF1-928A-7BCF3284DD91}" srcOrd="3" destOrd="0" parTransId="{DA944F56-73FA-4989-9159-8AD79912994C}" sibTransId="{00690BA1-30DA-41D6-8673-39C856F59C60}"/>
    <dgm:cxn modelId="{2CF2201C-850A-4082-80D0-F6DDB12A116A}" srcId="{62F00CA7-BF50-44AA-88F8-E5298E75E228}" destId="{E2B49B59-DAC5-4563-BBAB-B3D4547C2135}" srcOrd="2" destOrd="0" parTransId="{9CCBB64D-5EA4-43B8-BCA7-54809979051F}" sibTransId="{35D6EE6E-5E6E-4E66-B419-DDB63BE8B93B}"/>
    <dgm:cxn modelId="{387F2D33-DA9C-4854-94D9-923DA7921633}" type="presOf" srcId="{E0CB87DE-9A08-4AD2-8D5E-A5359D5C32A3}" destId="{7B5F78F1-94CB-45D4-A58F-1DF6DADE7F56}" srcOrd="0" destOrd="0" presId="urn:microsoft.com/office/officeart/2005/8/layout/cycle2"/>
    <dgm:cxn modelId="{2D451AC8-CEEA-4C62-9A38-5A67F93445BF}" srcId="{62F00CA7-BF50-44AA-88F8-E5298E75E228}" destId="{E9446D74-734F-467D-B992-80DFE19A6831}" srcOrd="1" destOrd="0" parTransId="{44382902-56C3-40FE-AC82-11CDE3F609D3}" sibTransId="{E0CB87DE-9A08-4AD2-8D5E-A5359D5C32A3}"/>
    <dgm:cxn modelId="{B26A0EC1-14F5-42CF-B3BE-629D4F005841}" type="presOf" srcId="{00690BA1-30DA-41D6-8673-39C856F59C60}" destId="{DCF16CBB-4AAC-4605-8010-7C879D339E60}" srcOrd="0" destOrd="0" presId="urn:microsoft.com/office/officeart/2005/8/layout/cycle2"/>
    <dgm:cxn modelId="{A8F6E069-EA4C-4711-A5EB-39BB454B5CFC}" type="presOf" srcId="{35D6EE6E-5E6E-4E66-B419-DDB63BE8B93B}" destId="{DA0077AF-FAF2-40E0-A66C-F22B88D6B8F4}" srcOrd="1" destOrd="0" presId="urn:microsoft.com/office/officeart/2005/8/layout/cycle2"/>
    <dgm:cxn modelId="{C09CF73B-5D83-41F9-A744-55E05F3C7742}" type="presOf" srcId="{E9446D74-734F-467D-B992-80DFE19A6831}" destId="{85CF5EDC-7444-4C84-92BF-65061A38F602}" srcOrd="0" destOrd="0" presId="urn:microsoft.com/office/officeart/2005/8/layout/cycle2"/>
    <dgm:cxn modelId="{A90E90ED-BA38-437E-AD6C-253C7F342DBC}" type="presOf" srcId="{5D63344B-43E3-4BF1-928A-7BCF3284DD91}" destId="{D6AF1965-434E-43D7-8B4A-56B5102840B9}" srcOrd="0" destOrd="0" presId="urn:microsoft.com/office/officeart/2005/8/layout/cycle2"/>
    <dgm:cxn modelId="{86BEA69D-C1F0-4678-99A1-8A805419D39A}" type="presOf" srcId="{35D6EE6E-5E6E-4E66-B419-DDB63BE8B93B}" destId="{6C8E7B8F-8BDD-43D1-AEDF-2558909DB47A}" srcOrd="0" destOrd="0" presId="urn:microsoft.com/office/officeart/2005/8/layout/cycle2"/>
    <dgm:cxn modelId="{DD8DFAE7-8022-413D-A49C-5DA9F238E07E}" type="presOf" srcId="{D9CCC771-AFB0-4623-B386-09B4C1305FD4}" destId="{8EF65A19-BD28-41C3-B5D8-3BD2F39A2FAD}" srcOrd="0" destOrd="0" presId="urn:microsoft.com/office/officeart/2005/8/layout/cycle2"/>
    <dgm:cxn modelId="{D465ADD0-ECCD-4071-9950-D5C2A4458377}" type="presOf" srcId="{E2B49B59-DAC5-4563-BBAB-B3D4547C2135}" destId="{832A9E1E-C9B5-4F50-A188-B4130856E869}" srcOrd="0" destOrd="0" presId="urn:microsoft.com/office/officeart/2005/8/layout/cycle2"/>
    <dgm:cxn modelId="{3A753507-E9EE-44BC-ADFC-FE159D708F61}" type="presOf" srcId="{E0CB87DE-9A08-4AD2-8D5E-A5359D5C32A3}" destId="{C028B9A3-2056-4BBE-9532-2DBD59F677CB}" srcOrd="1" destOrd="0" presId="urn:microsoft.com/office/officeart/2005/8/layout/cycle2"/>
    <dgm:cxn modelId="{34BDAD55-3D8E-4F2C-9E47-7909F6F65673}" type="presOf" srcId="{6A38BD9D-9A3B-4665-ACF1-6B1B2AF7CA23}" destId="{17C1A705-A0EF-4DE5-B77D-8317DE6B9308}" srcOrd="0" destOrd="0" presId="urn:microsoft.com/office/officeart/2005/8/layout/cycle2"/>
    <dgm:cxn modelId="{21838DAD-0275-4193-B0C2-B170359E331D}" type="presParOf" srcId="{416E9723-9EE4-4788-89BA-0A4DFA708D93}" destId="{8EF65A19-BD28-41C3-B5D8-3BD2F39A2FAD}" srcOrd="0" destOrd="0" presId="urn:microsoft.com/office/officeart/2005/8/layout/cycle2"/>
    <dgm:cxn modelId="{EA6D6335-8737-41D6-AB65-51A960A25BFE}" type="presParOf" srcId="{416E9723-9EE4-4788-89BA-0A4DFA708D93}" destId="{17C1A705-A0EF-4DE5-B77D-8317DE6B9308}" srcOrd="1" destOrd="0" presId="urn:microsoft.com/office/officeart/2005/8/layout/cycle2"/>
    <dgm:cxn modelId="{74D9B727-8020-4CA8-A4CA-3C87CEC66D41}" type="presParOf" srcId="{17C1A705-A0EF-4DE5-B77D-8317DE6B9308}" destId="{B908EFC7-2A71-4144-B747-2C24CA7CA052}" srcOrd="0" destOrd="0" presId="urn:microsoft.com/office/officeart/2005/8/layout/cycle2"/>
    <dgm:cxn modelId="{D3CB503C-4B31-4F3D-BDEB-DBBCBAE2560F}" type="presParOf" srcId="{416E9723-9EE4-4788-89BA-0A4DFA708D93}" destId="{85CF5EDC-7444-4C84-92BF-65061A38F602}" srcOrd="2" destOrd="0" presId="urn:microsoft.com/office/officeart/2005/8/layout/cycle2"/>
    <dgm:cxn modelId="{67D6D6C2-5713-4185-A169-1BF4DD092E40}" type="presParOf" srcId="{416E9723-9EE4-4788-89BA-0A4DFA708D93}" destId="{7B5F78F1-94CB-45D4-A58F-1DF6DADE7F56}" srcOrd="3" destOrd="0" presId="urn:microsoft.com/office/officeart/2005/8/layout/cycle2"/>
    <dgm:cxn modelId="{3AADD977-196B-425D-995C-42D3F2BC8DD7}" type="presParOf" srcId="{7B5F78F1-94CB-45D4-A58F-1DF6DADE7F56}" destId="{C028B9A3-2056-4BBE-9532-2DBD59F677CB}" srcOrd="0" destOrd="0" presId="urn:microsoft.com/office/officeart/2005/8/layout/cycle2"/>
    <dgm:cxn modelId="{50068445-F1D4-4276-8DAD-D29611633392}" type="presParOf" srcId="{416E9723-9EE4-4788-89BA-0A4DFA708D93}" destId="{832A9E1E-C9B5-4F50-A188-B4130856E869}" srcOrd="4" destOrd="0" presId="urn:microsoft.com/office/officeart/2005/8/layout/cycle2"/>
    <dgm:cxn modelId="{25E1A9A2-C248-4952-9B30-93DE0708F229}" type="presParOf" srcId="{416E9723-9EE4-4788-89BA-0A4DFA708D93}" destId="{6C8E7B8F-8BDD-43D1-AEDF-2558909DB47A}" srcOrd="5" destOrd="0" presId="urn:microsoft.com/office/officeart/2005/8/layout/cycle2"/>
    <dgm:cxn modelId="{27037365-6703-4A0C-91E4-1370EAC607F4}" type="presParOf" srcId="{6C8E7B8F-8BDD-43D1-AEDF-2558909DB47A}" destId="{DA0077AF-FAF2-40E0-A66C-F22B88D6B8F4}" srcOrd="0" destOrd="0" presId="urn:microsoft.com/office/officeart/2005/8/layout/cycle2"/>
    <dgm:cxn modelId="{6D59C7F7-C48D-4BAD-A20B-D874A0D02D5F}" type="presParOf" srcId="{416E9723-9EE4-4788-89BA-0A4DFA708D93}" destId="{D6AF1965-434E-43D7-8B4A-56B5102840B9}" srcOrd="6" destOrd="0" presId="urn:microsoft.com/office/officeart/2005/8/layout/cycle2"/>
    <dgm:cxn modelId="{116B6E9D-1380-456B-B128-F27D845FF8A3}" type="presParOf" srcId="{416E9723-9EE4-4788-89BA-0A4DFA708D93}" destId="{DCF16CBB-4AAC-4605-8010-7C879D339E60}" srcOrd="7" destOrd="0" presId="urn:microsoft.com/office/officeart/2005/8/layout/cycle2"/>
    <dgm:cxn modelId="{C1695484-B5A4-4FB2-8460-A5DED80A4C29}" type="presParOf" srcId="{DCF16CBB-4AAC-4605-8010-7C879D339E60}" destId="{7A658E0B-07C7-41B6-A650-90466143CDA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81AB63-EE59-4C31-8D4F-E7C6A1985E1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1505A416-879A-4981-B12E-53A941F24A52}">
      <dgm:prSet phldrT="[Text]"/>
      <dgm:spPr/>
      <dgm:t>
        <a:bodyPr/>
        <a:lstStyle/>
        <a:p>
          <a:r>
            <a:rPr lang="nb-NO" dirty="0" smtClean="0"/>
            <a:t>Model</a:t>
          </a:r>
          <a:endParaRPr lang="nb-NO" dirty="0"/>
        </a:p>
      </dgm:t>
    </dgm:pt>
    <dgm:pt modelId="{8EB020CE-776C-466F-8E44-543872382536}" type="parTrans" cxnId="{276BB954-AA86-4A48-932D-BBBADD5BDD5D}">
      <dgm:prSet/>
      <dgm:spPr/>
      <dgm:t>
        <a:bodyPr/>
        <a:lstStyle/>
        <a:p>
          <a:endParaRPr lang="nb-NO"/>
        </a:p>
      </dgm:t>
    </dgm:pt>
    <dgm:pt modelId="{4DC55062-4134-422D-8277-7DCA58BEFA39}" type="sibTrans" cxnId="{276BB954-AA86-4A48-932D-BBBADD5BDD5D}">
      <dgm:prSet/>
      <dgm:spPr/>
      <dgm:t>
        <a:bodyPr/>
        <a:lstStyle/>
        <a:p>
          <a:endParaRPr lang="nb-NO"/>
        </a:p>
      </dgm:t>
    </dgm:pt>
    <dgm:pt modelId="{30387236-7454-4CAF-96D3-68E51FACFFD7}">
      <dgm:prSet phldrT="[Text]"/>
      <dgm:spPr/>
      <dgm:t>
        <a:bodyPr/>
        <a:lstStyle/>
        <a:p>
          <a:r>
            <a:rPr lang="nb-NO" dirty="0" err="1" smtClean="0"/>
            <a:t>View</a:t>
          </a:r>
          <a:endParaRPr lang="nb-NO" dirty="0"/>
        </a:p>
      </dgm:t>
    </dgm:pt>
    <dgm:pt modelId="{8A68419D-FA97-4388-BDFD-8A5D531CE1E2}" type="parTrans" cxnId="{C7930276-EA86-4AF1-937F-EE59F7540048}">
      <dgm:prSet/>
      <dgm:spPr/>
      <dgm:t>
        <a:bodyPr/>
        <a:lstStyle/>
        <a:p>
          <a:endParaRPr lang="nb-NO"/>
        </a:p>
      </dgm:t>
    </dgm:pt>
    <dgm:pt modelId="{2D4D9817-E366-4411-95AF-80A1B7150BA2}" type="sibTrans" cxnId="{C7930276-EA86-4AF1-937F-EE59F7540048}">
      <dgm:prSet/>
      <dgm:spPr/>
      <dgm:t>
        <a:bodyPr/>
        <a:lstStyle/>
        <a:p>
          <a:endParaRPr lang="nb-NO"/>
        </a:p>
      </dgm:t>
    </dgm:pt>
    <dgm:pt modelId="{D3319D93-B871-4CA0-82C1-38AE616A7BB0}">
      <dgm:prSet phldrT="[Text]"/>
      <dgm:spPr/>
      <dgm:t>
        <a:bodyPr/>
        <a:lstStyle/>
        <a:p>
          <a:r>
            <a:rPr lang="nb-NO" dirty="0" smtClean="0"/>
            <a:t>User</a:t>
          </a:r>
          <a:endParaRPr lang="nb-NO" dirty="0"/>
        </a:p>
      </dgm:t>
    </dgm:pt>
    <dgm:pt modelId="{DF9AF98A-73E2-4A3B-B444-D99224CBC22D}" type="parTrans" cxnId="{1854705E-CE62-4264-82BA-D3B85E7E718F}">
      <dgm:prSet/>
      <dgm:spPr/>
      <dgm:t>
        <a:bodyPr/>
        <a:lstStyle/>
        <a:p>
          <a:endParaRPr lang="nb-NO"/>
        </a:p>
      </dgm:t>
    </dgm:pt>
    <dgm:pt modelId="{F94B583C-C3BF-4F15-8F14-FD5822009677}" type="sibTrans" cxnId="{1854705E-CE62-4264-82BA-D3B85E7E718F}">
      <dgm:prSet/>
      <dgm:spPr/>
      <dgm:t>
        <a:bodyPr/>
        <a:lstStyle/>
        <a:p>
          <a:endParaRPr lang="nb-NO"/>
        </a:p>
      </dgm:t>
    </dgm:pt>
    <dgm:pt modelId="{CAC7734F-369D-4B32-9023-50DCC49164F0}">
      <dgm:prSet phldrT="[Text]"/>
      <dgm:spPr/>
      <dgm:t>
        <a:bodyPr/>
        <a:lstStyle/>
        <a:p>
          <a:r>
            <a:rPr lang="nb-NO" dirty="0" smtClean="0"/>
            <a:t>Controller</a:t>
          </a:r>
          <a:endParaRPr lang="nb-NO" dirty="0"/>
        </a:p>
      </dgm:t>
    </dgm:pt>
    <dgm:pt modelId="{9C61FD96-41BD-4443-9406-468F9837FB33}" type="parTrans" cxnId="{F2060D14-0D9D-4A61-A26E-4EE1E8BC8A6C}">
      <dgm:prSet/>
      <dgm:spPr/>
      <dgm:t>
        <a:bodyPr/>
        <a:lstStyle/>
        <a:p>
          <a:endParaRPr lang="nb-NO"/>
        </a:p>
      </dgm:t>
    </dgm:pt>
    <dgm:pt modelId="{735D5D48-7D5E-42BE-B9E0-5D287582CBAF}" type="sibTrans" cxnId="{F2060D14-0D9D-4A61-A26E-4EE1E8BC8A6C}">
      <dgm:prSet/>
      <dgm:spPr/>
      <dgm:t>
        <a:bodyPr/>
        <a:lstStyle/>
        <a:p>
          <a:endParaRPr lang="nb-NO"/>
        </a:p>
      </dgm:t>
    </dgm:pt>
    <dgm:pt modelId="{BE7B1F80-D49C-41EF-B286-C92110A03C1C}" type="pres">
      <dgm:prSet presAssocID="{1781AB63-EE59-4C31-8D4F-E7C6A1985E18}" presName="cycle" presStyleCnt="0">
        <dgm:presLayoutVars>
          <dgm:dir/>
          <dgm:resizeHandles val="exact"/>
        </dgm:presLayoutVars>
      </dgm:prSet>
      <dgm:spPr/>
    </dgm:pt>
    <dgm:pt modelId="{8B487017-004D-4BDB-8EDA-71AF8B386460}" type="pres">
      <dgm:prSet presAssocID="{1505A416-879A-4981-B12E-53A941F24A5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4F132177-5F91-4CF9-BFCF-18BCA631FFFB}" type="pres">
      <dgm:prSet presAssocID="{1505A416-879A-4981-B12E-53A941F24A52}" presName="spNode" presStyleCnt="0"/>
      <dgm:spPr/>
    </dgm:pt>
    <dgm:pt modelId="{0884EEEE-8DC4-436D-B3D1-54C32FC6883A}" type="pres">
      <dgm:prSet presAssocID="{4DC55062-4134-422D-8277-7DCA58BEFA39}" presName="sibTrans" presStyleLbl="sibTrans1D1" presStyleIdx="0" presStyleCnt="4"/>
      <dgm:spPr/>
    </dgm:pt>
    <dgm:pt modelId="{1225BEF2-806C-410D-B8E2-A58F25026454}" type="pres">
      <dgm:prSet presAssocID="{30387236-7454-4CAF-96D3-68E51FACFFD7}" presName="node" presStyleLbl="node1" presStyleIdx="1" presStyleCnt="4">
        <dgm:presLayoutVars>
          <dgm:bulletEnabled val="1"/>
        </dgm:presLayoutVars>
      </dgm:prSet>
      <dgm:spPr/>
    </dgm:pt>
    <dgm:pt modelId="{90F53819-382A-418F-9243-D00D56ECC89B}" type="pres">
      <dgm:prSet presAssocID="{30387236-7454-4CAF-96D3-68E51FACFFD7}" presName="spNode" presStyleCnt="0"/>
      <dgm:spPr/>
    </dgm:pt>
    <dgm:pt modelId="{6DD8FF51-F1D8-4AB9-9350-021DC22C16AD}" type="pres">
      <dgm:prSet presAssocID="{2D4D9817-E366-4411-95AF-80A1B7150BA2}" presName="sibTrans" presStyleLbl="sibTrans1D1" presStyleIdx="1" presStyleCnt="4"/>
      <dgm:spPr/>
    </dgm:pt>
    <dgm:pt modelId="{E8E5414D-851B-4160-9DA8-E4BFA7802B28}" type="pres">
      <dgm:prSet presAssocID="{D3319D93-B871-4CA0-82C1-38AE616A7BB0}" presName="node" presStyleLbl="node1" presStyleIdx="2" presStyleCnt="4">
        <dgm:presLayoutVars>
          <dgm:bulletEnabled val="1"/>
        </dgm:presLayoutVars>
      </dgm:prSet>
      <dgm:spPr/>
    </dgm:pt>
    <dgm:pt modelId="{EB4468AF-566D-4C75-97EC-B41395AD1964}" type="pres">
      <dgm:prSet presAssocID="{D3319D93-B871-4CA0-82C1-38AE616A7BB0}" presName="spNode" presStyleCnt="0"/>
      <dgm:spPr/>
    </dgm:pt>
    <dgm:pt modelId="{09F6354F-D24C-417C-8967-E81B7FFEECB0}" type="pres">
      <dgm:prSet presAssocID="{F94B583C-C3BF-4F15-8F14-FD5822009677}" presName="sibTrans" presStyleLbl="sibTrans1D1" presStyleIdx="2" presStyleCnt="4"/>
      <dgm:spPr/>
    </dgm:pt>
    <dgm:pt modelId="{C1113ACB-6E6C-42E7-8681-B07583FC824E}" type="pres">
      <dgm:prSet presAssocID="{CAC7734F-369D-4B32-9023-50DCC49164F0}" presName="node" presStyleLbl="node1" presStyleIdx="3" presStyleCnt="4">
        <dgm:presLayoutVars>
          <dgm:bulletEnabled val="1"/>
        </dgm:presLayoutVars>
      </dgm:prSet>
      <dgm:spPr/>
    </dgm:pt>
    <dgm:pt modelId="{F76897D6-6D75-4CA2-9BE5-166AAFB87AF2}" type="pres">
      <dgm:prSet presAssocID="{CAC7734F-369D-4B32-9023-50DCC49164F0}" presName="spNode" presStyleCnt="0"/>
      <dgm:spPr/>
    </dgm:pt>
    <dgm:pt modelId="{FF68B015-0E0F-4FEE-A537-BDD4C02C14C3}" type="pres">
      <dgm:prSet presAssocID="{735D5D48-7D5E-42BE-B9E0-5D287582CBAF}" presName="sibTrans" presStyleLbl="sibTrans1D1" presStyleIdx="3" presStyleCnt="4"/>
      <dgm:spPr/>
    </dgm:pt>
  </dgm:ptLst>
  <dgm:cxnLst>
    <dgm:cxn modelId="{276BB954-AA86-4A48-932D-BBBADD5BDD5D}" srcId="{1781AB63-EE59-4C31-8D4F-E7C6A1985E18}" destId="{1505A416-879A-4981-B12E-53A941F24A52}" srcOrd="0" destOrd="0" parTransId="{8EB020CE-776C-466F-8E44-543872382536}" sibTransId="{4DC55062-4134-422D-8277-7DCA58BEFA39}"/>
    <dgm:cxn modelId="{42D0E7F9-57BB-4DDB-B02A-5B6AE789AFDA}" type="presOf" srcId="{2D4D9817-E366-4411-95AF-80A1B7150BA2}" destId="{6DD8FF51-F1D8-4AB9-9350-021DC22C16AD}" srcOrd="0" destOrd="0" presId="urn:microsoft.com/office/officeart/2005/8/layout/cycle5"/>
    <dgm:cxn modelId="{C7930276-EA86-4AF1-937F-EE59F7540048}" srcId="{1781AB63-EE59-4C31-8D4F-E7C6A1985E18}" destId="{30387236-7454-4CAF-96D3-68E51FACFFD7}" srcOrd="1" destOrd="0" parTransId="{8A68419D-FA97-4388-BDFD-8A5D531CE1E2}" sibTransId="{2D4D9817-E366-4411-95AF-80A1B7150BA2}"/>
    <dgm:cxn modelId="{1854705E-CE62-4264-82BA-D3B85E7E718F}" srcId="{1781AB63-EE59-4C31-8D4F-E7C6A1985E18}" destId="{D3319D93-B871-4CA0-82C1-38AE616A7BB0}" srcOrd="2" destOrd="0" parTransId="{DF9AF98A-73E2-4A3B-B444-D99224CBC22D}" sibTransId="{F94B583C-C3BF-4F15-8F14-FD5822009677}"/>
    <dgm:cxn modelId="{F2060D14-0D9D-4A61-A26E-4EE1E8BC8A6C}" srcId="{1781AB63-EE59-4C31-8D4F-E7C6A1985E18}" destId="{CAC7734F-369D-4B32-9023-50DCC49164F0}" srcOrd="3" destOrd="0" parTransId="{9C61FD96-41BD-4443-9406-468F9837FB33}" sibTransId="{735D5D48-7D5E-42BE-B9E0-5D287582CBAF}"/>
    <dgm:cxn modelId="{F581E012-6413-4D07-BEC6-976751797156}" type="presOf" srcId="{F94B583C-C3BF-4F15-8F14-FD5822009677}" destId="{09F6354F-D24C-417C-8967-E81B7FFEECB0}" srcOrd="0" destOrd="0" presId="urn:microsoft.com/office/officeart/2005/8/layout/cycle5"/>
    <dgm:cxn modelId="{B8D3C5BB-F738-482D-90BD-6432773E8CAF}" type="presOf" srcId="{1505A416-879A-4981-B12E-53A941F24A52}" destId="{8B487017-004D-4BDB-8EDA-71AF8B386460}" srcOrd="0" destOrd="0" presId="urn:microsoft.com/office/officeart/2005/8/layout/cycle5"/>
    <dgm:cxn modelId="{65AF0A70-1038-442A-BD98-D4C80B89AA5D}" type="presOf" srcId="{30387236-7454-4CAF-96D3-68E51FACFFD7}" destId="{1225BEF2-806C-410D-B8E2-A58F25026454}" srcOrd="0" destOrd="0" presId="urn:microsoft.com/office/officeart/2005/8/layout/cycle5"/>
    <dgm:cxn modelId="{EB53C855-39AB-4AC1-8619-EDD7428A1A16}" type="presOf" srcId="{CAC7734F-369D-4B32-9023-50DCC49164F0}" destId="{C1113ACB-6E6C-42E7-8681-B07583FC824E}" srcOrd="0" destOrd="0" presId="urn:microsoft.com/office/officeart/2005/8/layout/cycle5"/>
    <dgm:cxn modelId="{20DEB10C-A20A-449B-B64D-F0D849335C2A}" type="presOf" srcId="{735D5D48-7D5E-42BE-B9E0-5D287582CBAF}" destId="{FF68B015-0E0F-4FEE-A537-BDD4C02C14C3}" srcOrd="0" destOrd="0" presId="urn:microsoft.com/office/officeart/2005/8/layout/cycle5"/>
    <dgm:cxn modelId="{4A688AB9-CB6E-409F-861D-BB067E20E848}" type="presOf" srcId="{D3319D93-B871-4CA0-82C1-38AE616A7BB0}" destId="{E8E5414D-851B-4160-9DA8-E4BFA7802B28}" srcOrd="0" destOrd="0" presId="urn:microsoft.com/office/officeart/2005/8/layout/cycle5"/>
    <dgm:cxn modelId="{7FD5D8F4-82CB-4172-8969-AFDF58EF43E7}" type="presOf" srcId="{4DC55062-4134-422D-8277-7DCA58BEFA39}" destId="{0884EEEE-8DC4-436D-B3D1-54C32FC6883A}" srcOrd="0" destOrd="0" presId="urn:microsoft.com/office/officeart/2005/8/layout/cycle5"/>
    <dgm:cxn modelId="{E639B850-B8B8-46D2-8801-BE107974F416}" type="presOf" srcId="{1781AB63-EE59-4C31-8D4F-E7C6A1985E18}" destId="{BE7B1F80-D49C-41EF-B286-C92110A03C1C}" srcOrd="0" destOrd="0" presId="urn:microsoft.com/office/officeart/2005/8/layout/cycle5"/>
    <dgm:cxn modelId="{6BB97429-5595-4372-9321-F1BC5F3E9FBC}" type="presParOf" srcId="{BE7B1F80-D49C-41EF-B286-C92110A03C1C}" destId="{8B487017-004D-4BDB-8EDA-71AF8B386460}" srcOrd="0" destOrd="0" presId="urn:microsoft.com/office/officeart/2005/8/layout/cycle5"/>
    <dgm:cxn modelId="{23E72A83-DC87-4AB3-AC21-818BD40501EB}" type="presParOf" srcId="{BE7B1F80-D49C-41EF-B286-C92110A03C1C}" destId="{4F132177-5F91-4CF9-BFCF-18BCA631FFFB}" srcOrd="1" destOrd="0" presId="urn:microsoft.com/office/officeart/2005/8/layout/cycle5"/>
    <dgm:cxn modelId="{BAF924B4-1E1C-405A-968C-F6F75277E2C1}" type="presParOf" srcId="{BE7B1F80-D49C-41EF-B286-C92110A03C1C}" destId="{0884EEEE-8DC4-436D-B3D1-54C32FC6883A}" srcOrd="2" destOrd="0" presId="urn:microsoft.com/office/officeart/2005/8/layout/cycle5"/>
    <dgm:cxn modelId="{375E4BB9-1526-45BD-A879-8376F021A2C7}" type="presParOf" srcId="{BE7B1F80-D49C-41EF-B286-C92110A03C1C}" destId="{1225BEF2-806C-410D-B8E2-A58F25026454}" srcOrd="3" destOrd="0" presId="urn:microsoft.com/office/officeart/2005/8/layout/cycle5"/>
    <dgm:cxn modelId="{DEFC763C-D546-4D98-B365-941E0ADA92D4}" type="presParOf" srcId="{BE7B1F80-D49C-41EF-B286-C92110A03C1C}" destId="{90F53819-382A-418F-9243-D00D56ECC89B}" srcOrd="4" destOrd="0" presId="urn:microsoft.com/office/officeart/2005/8/layout/cycle5"/>
    <dgm:cxn modelId="{C74C16CC-259F-4E9C-8A8D-5F378721C3B0}" type="presParOf" srcId="{BE7B1F80-D49C-41EF-B286-C92110A03C1C}" destId="{6DD8FF51-F1D8-4AB9-9350-021DC22C16AD}" srcOrd="5" destOrd="0" presId="urn:microsoft.com/office/officeart/2005/8/layout/cycle5"/>
    <dgm:cxn modelId="{7B70D8BC-E152-42C2-85E2-EF2DB560EFE9}" type="presParOf" srcId="{BE7B1F80-D49C-41EF-B286-C92110A03C1C}" destId="{E8E5414D-851B-4160-9DA8-E4BFA7802B28}" srcOrd="6" destOrd="0" presId="urn:microsoft.com/office/officeart/2005/8/layout/cycle5"/>
    <dgm:cxn modelId="{355053EA-A9D3-42AC-B80E-EA92E2AF7D27}" type="presParOf" srcId="{BE7B1F80-D49C-41EF-B286-C92110A03C1C}" destId="{EB4468AF-566D-4C75-97EC-B41395AD1964}" srcOrd="7" destOrd="0" presId="urn:microsoft.com/office/officeart/2005/8/layout/cycle5"/>
    <dgm:cxn modelId="{4F5C65F9-504F-4698-9C72-23241D063516}" type="presParOf" srcId="{BE7B1F80-D49C-41EF-B286-C92110A03C1C}" destId="{09F6354F-D24C-417C-8967-E81B7FFEECB0}" srcOrd="8" destOrd="0" presId="urn:microsoft.com/office/officeart/2005/8/layout/cycle5"/>
    <dgm:cxn modelId="{0258515D-2A56-4424-A9C3-AFB710817BA6}" type="presParOf" srcId="{BE7B1F80-D49C-41EF-B286-C92110A03C1C}" destId="{C1113ACB-6E6C-42E7-8681-B07583FC824E}" srcOrd="9" destOrd="0" presId="urn:microsoft.com/office/officeart/2005/8/layout/cycle5"/>
    <dgm:cxn modelId="{0842CD19-F38A-4F8D-A85E-3D1C69B396A7}" type="presParOf" srcId="{BE7B1F80-D49C-41EF-B286-C92110A03C1C}" destId="{F76897D6-6D75-4CA2-9BE5-166AAFB87AF2}" srcOrd="10" destOrd="0" presId="urn:microsoft.com/office/officeart/2005/8/layout/cycle5"/>
    <dgm:cxn modelId="{70034714-1B00-4BBA-9C77-F02744FF1153}" type="presParOf" srcId="{BE7B1F80-D49C-41EF-B286-C92110A03C1C}" destId="{FF68B015-0E0F-4FEE-A537-BDD4C02C14C3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66ABD0-38CD-4065-8D42-BB39DD0EEC2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87346CB-E292-4A31-975C-3C8D66014CE0}">
      <dgm:prSet phldrT="[Text]"/>
      <dgm:spPr/>
      <dgm:t>
        <a:bodyPr/>
        <a:lstStyle/>
        <a:p>
          <a:r>
            <a:rPr lang="nb-NO" dirty="0" smtClean="0"/>
            <a:t>Event blir kalt</a:t>
          </a:r>
          <a:endParaRPr lang="nb-NO" dirty="0"/>
        </a:p>
      </dgm:t>
    </dgm:pt>
    <dgm:pt modelId="{371CCA02-D589-4032-9B09-50B9AAFB4D51}" type="parTrans" cxnId="{0C88FECE-B54C-4DAA-BE67-2BD2EA6DB0B8}">
      <dgm:prSet/>
      <dgm:spPr/>
      <dgm:t>
        <a:bodyPr/>
        <a:lstStyle/>
        <a:p>
          <a:endParaRPr lang="nb-NO"/>
        </a:p>
      </dgm:t>
    </dgm:pt>
    <dgm:pt modelId="{BEF05F03-D3B9-4814-890B-78A2671A009C}" type="sibTrans" cxnId="{0C88FECE-B54C-4DAA-BE67-2BD2EA6DB0B8}">
      <dgm:prSet/>
      <dgm:spPr/>
      <dgm:t>
        <a:bodyPr/>
        <a:lstStyle/>
        <a:p>
          <a:endParaRPr lang="nb-NO"/>
        </a:p>
      </dgm:t>
    </dgm:pt>
    <dgm:pt modelId="{E54A18DF-70FE-444D-9CD1-DF96CDB50FCC}">
      <dgm:prSet phldrT="[Text]"/>
      <dgm:spPr/>
      <dgm:t>
        <a:bodyPr/>
        <a:lstStyle/>
        <a:p>
          <a:r>
            <a:rPr lang="nb-NO" dirty="0" err="1" smtClean="0"/>
            <a:t>TankListener</a:t>
          </a:r>
          <a:r>
            <a:rPr lang="nb-NO" dirty="0" smtClean="0"/>
            <a:t> lytter og utfører metoder</a:t>
          </a:r>
          <a:endParaRPr lang="nb-NO" dirty="0"/>
        </a:p>
      </dgm:t>
    </dgm:pt>
    <dgm:pt modelId="{6176AC79-3149-4A7F-978B-5D8A6F4CBBD2}" type="parTrans" cxnId="{247ED7B0-AD37-4D21-BAD3-454055838259}">
      <dgm:prSet/>
      <dgm:spPr/>
      <dgm:t>
        <a:bodyPr/>
        <a:lstStyle/>
        <a:p>
          <a:endParaRPr lang="nb-NO"/>
        </a:p>
      </dgm:t>
    </dgm:pt>
    <dgm:pt modelId="{823BCC34-7C0F-4867-9766-C13291442FF0}" type="sibTrans" cxnId="{247ED7B0-AD37-4D21-BAD3-454055838259}">
      <dgm:prSet/>
      <dgm:spPr/>
      <dgm:t>
        <a:bodyPr/>
        <a:lstStyle/>
        <a:p>
          <a:endParaRPr lang="nb-NO"/>
        </a:p>
      </dgm:t>
    </dgm:pt>
    <dgm:pt modelId="{92A605D1-C1A3-43D8-AD58-15352EB19773}">
      <dgm:prSet phldrT="[Text]"/>
      <dgm:spPr/>
      <dgm:t>
        <a:bodyPr/>
        <a:lstStyle/>
        <a:p>
          <a:r>
            <a:rPr lang="nb-NO" dirty="0" err="1" smtClean="0"/>
            <a:t>Gui</a:t>
          </a:r>
          <a:r>
            <a:rPr lang="nb-NO" dirty="0" smtClean="0"/>
            <a:t> viser data fra </a:t>
          </a:r>
          <a:r>
            <a:rPr lang="nb-NO" dirty="0" err="1" smtClean="0"/>
            <a:t>event</a:t>
          </a:r>
          <a:endParaRPr lang="nb-NO" dirty="0"/>
        </a:p>
      </dgm:t>
    </dgm:pt>
    <dgm:pt modelId="{475994EC-65D4-493F-BFC3-67B052519D7D}" type="parTrans" cxnId="{E0BE2409-CB4F-48F0-9DB3-4A8F1847CFC4}">
      <dgm:prSet/>
      <dgm:spPr/>
      <dgm:t>
        <a:bodyPr/>
        <a:lstStyle/>
        <a:p>
          <a:endParaRPr lang="nb-NO"/>
        </a:p>
      </dgm:t>
    </dgm:pt>
    <dgm:pt modelId="{48C89709-4961-471D-A633-416207E66B73}" type="sibTrans" cxnId="{E0BE2409-CB4F-48F0-9DB3-4A8F1847CFC4}">
      <dgm:prSet/>
      <dgm:spPr/>
      <dgm:t>
        <a:bodyPr/>
        <a:lstStyle/>
        <a:p>
          <a:endParaRPr lang="nb-NO"/>
        </a:p>
      </dgm:t>
    </dgm:pt>
    <dgm:pt modelId="{FC406D6C-35C9-41A7-845C-5ED6C09BF18B}">
      <dgm:prSet/>
      <dgm:spPr/>
      <dgm:t>
        <a:bodyPr/>
        <a:lstStyle/>
        <a:p>
          <a:r>
            <a:rPr lang="nb-NO" dirty="0" smtClean="0"/>
            <a:t>SimulatedTank.java</a:t>
          </a:r>
          <a:endParaRPr lang="nb-NO" dirty="0"/>
        </a:p>
      </dgm:t>
    </dgm:pt>
    <dgm:pt modelId="{30ABCA9C-DB49-4B1B-A3B4-135304A0136F}" type="parTrans" cxnId="{6C4391D3-1487-4442-AF4F-F0939DF996C9}">
      <dgm:prSet/>
      <dgm:spPr/>
      <dgm:t>
        <a:bodyPr/>
        <a:lstStyle/>
        <a:p>
          <a:endParaRPr lang="nb-NO"/>
        </a:p>
      </dgm:t>
    </dgm:pt>
    <dgm:pt modelId="{E87B66AA-39BD-45DC-A377-04D7691BC495}" type="sibTrans" cxnId="{6C4391D3-1487-4442-AF4F-F0939DF996C9}">
      <dgm:prSet/>
      <dgm:spPr/>
      <dgm:t>
        <a:bodyPr/>
        <a:lstStyle/>
        <a:p>
          <a:endParaRPr lang="nb-NO"/>
        </a:p>
      </dgm:t>
    </dgm:pt>
    <dgm:pt modelId="{DFE261AB-F8C5-4A63-A367-57E537FBB15A}">
      <dgm:prSet/>
      <dgm:spPr/>
      <dgm:t>
        <a:bodyPr/>
        <a:lstStyle/>
        <a:p>
          <a:r>
            <a:rPr lang="nb-NO" dirty="0" smtClean="0"/>
            <a:t>ServerApp.java</a:t>
          </a:r>
          <a:endParaRPr lang="nb-NO" dirty="0"/>
        </a:p>
      </dgm:t>
    </dgm:pt>
    <dgm:pt modelId="{B0E0E6C0-7AF7-4386-ADE2-F4333FBEE48D}" type="parTrans" cxnId="{1F0A6179-0F01-492C-82C7-53880671ED67}">
      <dgm:prSet/>
      <dgm:spPr/>
      <dgm:t>
        <a:bodyPr/>
        <a:lstStyle/>
        <a:p>
          <a:endParaRPr lang="nb-NO"/>
        </a:p>
      </dgm:t>
    </dgm:pt>
    <dgm:pt modelId="{49D2CB6C-77F5-4B83-B077-5830912CF69E}" type="sibTrans" cxnId="{1F0A6179-0F01-492C-82C7-53880671ED67}">
      <dgm:prSet/>
      <dgm:spPr/>
      <dgm:t>
        <a:bodyPr/>
        <a:lstStyle/>
        <a:p>
          <a:endParaRPr lang="nb-NO"/>
        </a:p>
      </dgm:t>
    </dgm:pt>
    <dgm:pt modelId="{4FB11CB0-7D87-4E22-B81A-F9C95B465B1C}">
      <dgm:prSet/>
      <dgm:spPr/>
      <dgm:t>
        <a:bodyPr/>
        <a:lstStyle/>
        <a:p>
          <a:r>
            <a:rPr lang="nb-NO" dirty="0" smtClean="0"/>
            <a:t>ServerGui.java</a:t>
          </a:r>
          <a:endParaRPr lang="nb-NO" dirty="0"/>
        </a:p>
      </dgm:t>
    </dgm:pt>
    <dgm:pt modelId="{9291EBDC-CCB1-4140-9847-458216BE60AC}" type="parTrans" cxnId="{F0143D6C-84D2-4EEB-9006-AB70B2D12F93}">
      <dgm:prSet/>
      <dgm:spPr/>
      <dgm:t>
        <a:bodyPr/>
        <a:lstStyle/>
        <a:p>
          <a:endParaRPr lang="nb-NO"/>
        </a:p>
      </dgm:t>
    </dgm:pt>
    <dgm:pt modelId="{F184BC36-FEAA-41AC-B16D-2AB74D4EC314}" type="sibTrans" cxnId="{F0143D6C-84D2-4EEB-9006-AB70B2D12F93}">
      <dgm:prSet/>
      <dgm:spPr/>
      <dgm:t>
        <a:bodyPr/>
        <a:lstStyle/>
        <a:p>
          <a:endParaRPr lang="nb-NO"/>
        </a:p>
      </dgm:t>
    </dgm:pt>
    <dgm:pt modelId="{112FE764-B884-4607-9A03-7F091428B936}" type="pres">
      <dgm:prSet presAssocID="{A066ABD0-38CD-4065-8D42-BB39DD0EEC29}" presName="Name0" presStyleCnt="0">
        <dgm:presLayoutVars>
          <dgm:dir/>
          <dgm:resizeHandles val="exact"/>
        </dgm:presLayoutVars>
      </dgm:prSet>
      <dgm:spPr/>
    </dgm:pt>
    <dgm:pt modelId="{69EC8B9C-3B44-4756-860B-087841BE491F}" type="pres">
      <dgm:prSet presAssocID="{987346CB-E292-4A31-975C-3C8D66014CE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76EF535C-F0D9-4812-88DC-E1AD286EC103}" type="pres">
      <dgm:prSet presAssocID="{BEF05F03-D3B9-4814-890B-78A2671A009C}" presName="sibTrans" presStyleLbl="sibTrans2D1" presStyleIdx="0" presStyleCnt="2"/>
      <dgm:spPr/>
    </dgm:pt>
    <dgm:pt modelId="{4AD21168-71BF-4E70-91F3-0F5EAD6BA172}" type="pres">
      <dgm:prSet presAssocID="{BEF05F03-D3B9-4814-890B-78A2671A009C}" presName="connectorText" presStyleLbl="sibTrans2D1" presStyleIdx="0" presStyleCnt="2"/>
      <dgm:spPr/>
    </dgm:pt>
    <dgm:pt modelId="{E79FE7CF-BA3E-4445-A2D7-C31169318677}" type="pres">
      <dgm:prSet presAssocID="{E54A18DF-70FE-444D-9CD1-DF96CDB50FC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  <dgm:pt modelId="{BA0BA987-9E6A-4651-BD86-E819C0A0B2E6}" type="pres">
      <dgm:prSet presAssocID="{823BCC34-7C0F-4867-9766-C13291442FF0}" presName="sibTrans" presStyleLbl="sibTrans2D1" presStyleIdx="1" presStyleCnt="2"/>
      <dgm:spPr/>
    </dgm:pt>
    <dgm:pt modelId="{B5D3EC88-888C-49EF-9620-88EFB7A772DD}" type="pres">
      <dgm:prSet presAssocID="{823BCC34-7C0F-4867-9766-C13291442FF0}" presName="connectorText" presStyleLbl="sibTrans2D1" presStyleIdx="1" presStyleCnt="2"/>
      <dgm:spPr/>
    </dgm:pt>
    <dgm:pt modelId="{1EA358D6-96F2-48C6-BFC5-88311F315B36}" type="pres">
      <dgm:prSet presAssocID="{92A605D1-C1A3-43D8-AD58-15352EB1977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nb-NO"/>
        </a:p>
      </dgm:t>
    </dgm:pt>
  </dgm:ptLst>
  <dgm:cxnLst>
    <dgm:cxn modelId="{247ED7B0-AD37-4D21-BAD3-454055838259}" srcId="{A066ABD0-38CD-4065-8D42-BB39DD0EEC29}" destId="{E54A18DF-70FE-444D-9CD1-DF96CDB50FCC}" srcOrd="1" destOrd="0" parTransId="{6176AC79-3149-4A7F-978B-5D8A6F4CBBD2}" sibTransId="{823BCC34-7C0F-4867-9766-C13291442FF0}"/>
    <dgm:cxn modelId="{B80EAA04-F288-4202-8FDE-9D4EF46F9218}" type="presOf" srcId="{DFE261AB-F8C5-4A63-A367-57E537FBB15A}" destId="{E79FE7CF-BA3E-4445-A2D7-C31169318677}" srcOrd="0" destOrd="1" presId="urn:microsoft.com/office/officeart/2005/8/layout/process1"/>
    <dgm:cxn modelId="{6C4391D3-1487-4442-AF4F-F0939DF996C9}" srcId="{987346CB-E292-4A31-975C-3C8D66014CE0}" destId="{FC406D6C-35C9-41A7-845C-5ED6C09BF18B}" srcOrd="0" destOrd="0" parTransId="{30ABCA9C-DB49-4B1B-A3B4-135304A0136F}" sibTransId="{E87B66AA-39BD-45DC-A377-04D7691BC495}"/>
    <dgm:cxn modelId="{0C88FECE-B54C-4DAA-BE67-2BD2EA6DB0B8}" srcId="{A066ABD0-38CD-4065-8D42-BB39DD0EEC29}" destId="{987346CB-E292-4A31-975C-3C8D66014CE0}" srcOrd="0" destOrd="0" parTransId="{371CCA02-D589-4032-9B09-50B9AAFB4D51}" sibTransId="{BEF05F03-D3B9-4814-890B-78A2671A009C}"/>
    <dgm:cxn modelId="{08FDD793-F12E-4B1F-9FAD-0FA6045E3526}" type="presOf" srcId="{92A605D1-C1A3-43D8-AD58-15352EB19773}" destId="{1EA358D6-96F2-48C6-BFC5-88311F315B36}" srcOrd="0" destOrd="0" presId="urn:microsoft.com/office/officeart/2005/8/layout/process1"/>
    <dgm:cxn modelId="{1F0A6179-0F01-492C-82C7-53880671ED67}" srcId="{E54A18DF-70FE-444D-9CD1-DF96CDB50FCC}" destId="{DFE261AB-F8C5-4A63-A367-57E537FBB15A}" srcOrd="0" destOrd="0" parTransId="{B0E0E6C0-7AF7-4386-ADE2-F4333FBEE48D}" sibTransId="{49D2CB6C-77F5-4B83-B077-5830912CF69E}"/>
    <dgm:cxn modelId="{5B0F6143-CAC8-40FF-B554-AC74B4B2AA50}" type="presOf" srcId="{E54A18DF-70FE-444D-9CD1-DF96CDB50FCC}" destId="{E79FE7CF-BA3E-4445-A2D7-C31169318677}" srcOrd="0" destOrd="0" presId="urn:microsoft.com/office/officeart/2005/8/layout/process1"/>
    <dgm:cxn modelId="{E0BE2409-CB4F-48F0-9DB3-4A8F1847CFC4}" srcId="{A066ABD0-38CD-4065-8D42-BB39DD0EEC29}" destId="{92A605D1-C1A3-43D8-AD58-15352EB19773}" srcOrd="2" destOrd="0" parTransId="{475994EC-65D4-493F-BFC3-67B052519D7D}" sibTransId="{48C89709-4961-471D-A633-416207E66B73}"/>
    <dgm:cxn modelId="{DE9DE276-30F3-4271-92A8-C079486E309A}" type="presOf" srcId="{4FB11CB0-7D87-4E22-B81A-F9C95B465B1C}" destId="{1EA358D6-96F2-48C6-BFC5-88311F315B36}" srcOrd="0" destOrd="1" presId="urn:microsoft.com/office/officeart/2005/8/layout/process1"/>
    <dgm:cxn modelId="{13581629-D765-43DA-9372-B19B6792CA75}" type="presOf" srcId="{FC406D6C-35C9-41A7-845C-5ED6C09BF18B}" destId="{69EC8B9C-3B44-4756-860B-087841BE491F}" srcOrd="0" destOrd="1" presId="urn:microsoft.com/office/officeart/2005/8/layout/process1"/>
    <dgm:cxn modelId="{B2EC7488-CDA2-42A7-9628-AC78D7051D59}" type="presOf" srcId="{823BCC34-7C0F-4867-9766-C13291442FF0}" destId="{BA0BA987-9E6A-4651-BD86-E819C0A0B2E6}" srcOrd="0" destOrd="0" presId="urn:microsoft.com/office/officeart/2005/8/layout/process1"/>
    <dgm:cxn modelId="{E5B37ABD-E0F0-48E0-B967-5003E756AE90}" type="presOf" srcId="{823BCC34-7C0F-4867-9766-C13291442FF0}" destId="{B5D3EC88-888C-49EF-9620-88EFB7A772DD}" srcOrd="1" destOrd="0" presId="urn:microsoft.com/office/officeart/2005/8/layout/process1"/>
    <dgm:cxn modelId="{DDAE4580-34DE-43AE-AFB1-6432F6322906}" type="presOf" srcId="{987346CB-E292-4A31-975C-3C8D66014CE0}" destId="{69EC8B9C-3B44-4756-860B-087841BE491F}" srcOrd="0" destOrd="0" presId="urn:microsoft.com/office/officeart/2005/8/layout/process1"/>
    <dgm:cxn modelId="{5CD71B8B-8819-4C4D-903E-5FEFA75B995A}" type="presOf" srcId="{A066ABD0-38CD-4065-8D42-BB39DD0EEC29}" destId="{112FE764-B884-4607-9A03-7F091428B936}" srcOrd="0" destOrd="0" presId="urn:microsoft.com/office/officeart/2005/8/layout/process1"/>
    <dgm:cxn modelId="{F0143D6C-84D2-4EEB-9006-AB70B2D12F93}" srcId="{92A605D1-C1A3-43D8-AD58-15352EB19773}" destId="{4FB11CB0-7D87-4E22-B81A-F9C95B465B1C}" srcOrd="0" destOrd="0" parTransId="{9291EBDC-CCB1-4140-9847-458216BE60AC}" sibTransId="{F184BC36-FEAA-41AC-B16D-2AB74D4EC314}"/>
    <dgm:cxn modelId="{1C7285A2-B318-43C4-8BEE-9AF96759EB54}" type="presOf" srcId="{BEF05F03-D3B9-4814-890B-78A2671A009C}" destId="{76EF535C-F0D9-4812-88DC-E1AD286EC103}" srcOrd="0" destOrd="0" presId="urn:microsoft.com/office/officeart/2005/8/layout/process1"/>
    <dgm:cxn modelId="{EBA4C2C0-43AF-4CCA-A479-DD5AFF73117D}" type="presOf" srcId="{BEF05F03-D3B9-4814-890B-78A2671A009C}" destId="{4AD21168-71BF-4E70-91F3-0F5EAD6BA172}" srcOrd="1" destOrd="0" presId="urn:microsoft.com/office/officeart/2005/8/layout/process1"/>
    <dgm:cxn modelId="{1CB5AEFE-1E11-4A2D-BB76-CF3882DEB077}" type="presParOf" srcId="{112FE764-B884-4607-9A03-7F091428B936}" destId="{69EC8B9C-3B44-4756-860B-087841BE491F}" srcOrd="0" destOrd="0" presId="urn:microsoft.com/office/officeart/2005/8/layout/process1"/>
    <dgm:cxn modelId="{411E221A-DB9D-4D50-BEEF-4102BBD715EB}" type="presParOf" srcId="{112FE764-B884-4607-9A03-7F091428B936}" destId="{76EF535C-F0D9-4812-88DC-E1AD286EC103}" srcOrd="1" destOrd="0" presId="urn:microsoft.com/office/officeart/2005/8/layout/process1"/>
    <dgm:cxn modelId="{A1C20ABC-E073-4AAA-B17E-26BBDB818220}" type="presParOf" srcId="{76EF535C-F0D9-4812-88DC-E1AD286EC103}" destId="{4AD21168-71BF-4E70-91F3-0F5EAD6BA172}" srcOrd="0" destOrd="0" presId="urn:microsoft.com/office/officeart/2005/8/layout/process1"/>
    <dgm:cxn modelId="{E9342C14-1F42-4CA6-8858-4A045120D892}" type="presParOf" srcId="{112FE764-B884-4607-9A03-7F091428B936}" destId="{E79FE7CF-BA3E-4445-A2D7-C31169318677}" srcOrd="2" destOrd="0" presId="urn:microsoft.com/office/officeart/2005/8/layout/process1"/>
    <dgm:cxn modelId="{EF1A4DE7-ABEE-4846-89EA-48EF5DA46238}" type="presParOf" srcId="{112FE764-B884-4607-9A03-7F091428B936}" destId="{BA0BA987-9E6A-4651-BD86-E819C0A0B2E6}" srcOrd="3" destOrd="0" presId="urn:microsoft.com/office/officeart/2005/8/layout/process1"/>
    <dgm:cxn modelId="{396909D9-8FE2-4EE4-8C26-A8C297866BB9}" type="presParOf" srcId="{BA0BA987-9E6A-4651-BD86-E819C0A0B2E6}" destId="{B5D3EC88-888C-49EF-9620-88EFB7A772DD}" srcOrd="0" destOrd="0" presId="urn:microsoft.com/office/officeart/2005/8/layout/process1"/>
    <dgm:cxn modelId="{40196F8E-20A3-41C7-8A42-50ADE8D2E9B5}" type="presParOf" srcId="{112FE764-B884-4607-9A03-7F091428B936}" destId="{1EA358D6-96F2-48C6-BFC5-88311F315B3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65A19-BD28-41C3-B5D8-3BD2F39A2FAD}">
      <dsp:nvSpPr>
        <dsp:cNvPr id="0" name=""/>
        <dsp:cNvSpPr/>
      </dsp:nvSpPr>
      <dsp:spPr>
        <a:xfrm>
          <a:off x="3161760" y="1932"/>
          <a:ext cx="1638711" cy="16387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kern="1200" dirty="0" smtClean="0"/>
            <a:t>Kode</a:t>
          </a:r>
          <a:br>
            <a:rPr lang="nb-NO" sz="1600" kern="1200" dirty="0" smtClean="0"/>
          </a:br>
          <a:r>
            <a:rPr lang="nb-NO" sz="1600" kern="1200" dirty="0" smtClean="0"/>
            <a:t>«på norsk»</a:t>
          </a:r>
          <a:endParaRPr lang="nb-NO" sz="1600" kern="1200" dirty="0"/>
        </a:p>
      </dsp:txBody>
      <dsp:txXfrm>
        <a:off x="3401744" y="241916"/>
        <a:ext cx="1158743" cy="1158743"/>
      </dsp:txXfrm>
    </dsp:sp>
    <dsp:sp modelId="{17C1A705-A0EF-4DE5-B77D-8317DE6B9308}">
      <dsp:nvSpPr>
        <dsp:cNvPr id="0" name=""/>
        <dsp:cNvSpPr/>
      </dsp:nvSpPr>
      <dsp:spPr>
        <a:xfrm rot="2700000">
          <a:off x="4624401" y="1405329"/>
          <a:ext cx="434577" cy="5530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b-NO" sz="1300" kern="1200"/>
        </a:p>
      </dsp:txBody>
      <dsp:txXfrm>
        <a:off x="4643494" y="1469848"/>
        <a:ext cx="304204" cy="331839"/>
      </dsp:txXfrm>
    </dsp:sp>
    <dsp:sp modelId="{85CF5EDC-7444-4C84-92BF-65061A38F602}">
      <dsp:nvSpPr>
        <dsp:cNvPr id="0" name=""/>
        <dsp:cNvSpPr/>
      </dsp:nvSpPr>
      <dsp:spPr>
        <a:xfrm>
          <a:off x="4900301" y="1740473"/>
          <a:ext cx="1638711" cy="16387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kern="1200" dirty="0" smtClean="0"/>
            <a:t>Finne passende prosedyre</a:t>
          </a:r>
          <a:endParaRPr lang="nb-NO" sz="1600" kern="1200" dirty="0"/>
        </a:p>
      </dsp:txBody>
      <dsp:txXfrm>
        <a:off x="5140285" y="1980457"/>
        <a:ext cx="1158743" cy="1158743"/>
      </dsp:txXfrm>
    </dsp:sp>
    <dsp:sp modelId="{7B5F78F1-94CB-45D4-A58F-1DF6DADE7F56}">
      <dsp:nvSpPr>
        <dsp:cNvPr id="0" name=""/>
        <dsp:cNvSpPr/>
      </dsp:nvSpPr>
      <dsp:spPr>
        <a:xfrm rot="8100000">
          <a:off x="4641794" y="3143870"/>
          <a:ext cx="434577" cy="5530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b-NO" sz="1300" kern="1200"/>
        </a:p>
      </dsp:txBody>
      <dsp:txXfrm rot="10800000">
        <a:off x="4753074" y="3208389"/>
        <a:ext cx="304204" cy="331839"/>
      </dsp:txXfrm>
    </dsp:sp>
    <dsp:sp modelId="{832A9E1E-C9B5-4F50-A188-B4130856E869}">
      <dsp:nvSpPr>
        <dsp:cNvPr id="0" name=""/>
        <dsp:cNvSpPr/>
      </dsp:nvSpPr>
      <dsp:spPr>
        <a:xfrm>
          <a:off x="3161760" y="3479015"/>
          <a:ext cx="1638711" cy="16387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kern="1200" dirty="0" smtClean="0"/>
            <a:t>Implementere</a:t>
          </a:r>
          <a:endParaRPr lang="nb-NO" sz="1600" kern="1200" dirty="0"/>
        </a:p>
      </dsp:txBody>
      <dsp:txXfrm>
        <a:off x="3401744" y="3718999"/>
        <a:ext cx="1158743" cy="1158743"/>
      </dsp:txXfrm>
    </dsp:sp>
    <dsp:sp modelId="{6C8E7B8F-8BDD-43D1-AEDF-2558909DB47A}">
      <dsp:nvSpPr>
        <dsp:cNvPr id="0" name=""/>
        <dsp:cNvSpPr/>
      </dsp:nvSpPr>
      <dsp:spPr>
        <a:xfrm rot="13500000">
          <a:off x="2903253" y="3161264"/>
          <a:ext cx="434577" cy="5530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b-NO" sz="1300" kern="1200"/>
        </a:p>
      </dsp:txBody>
      <dsp:txXfrm rot="10800000">
        <a:off x="3014533" y="3317971"/>
        <a:ext cx="304204" cy="331839"/>
      </dsp:txXfrm>
    </dsp:sp>
    <dsp:sp modelId="{D6AF1965-434E-43D7-8B4A-56B5102840B9}">
      <dsp:nvSpPr>
        <dsp:cNvPr id="0" name=""/>
        <dsp:cNvSpPr/>
      </dsp:nvSpPr>
      <dsp:spPr>
        <a:xfrm>
          <a:off x="1423218" y="1740473"/>
          <a:ext cx="1638711" cy="16387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kern="1200" dirty="0" smtClean="0"/>
            <a:t>Teste kode</a:t>
          </a:r>
          <a:endParaRPr lang="nb-NO" sz="1600" kern="1200" dirty="0"/>
        </a:p>
      </dsp:txBody>
      <dsp:txXfrm>
        <a:off x="1663202" y="1980457"/>
        <a:ext cx="1158743" cy="1158743"/>
      </dsp:txXfrm>
    </dsp:sp>
    <dsp:sp modelId="{DCF16CBB-4AAC-4605-8010-7C879D339E60}">
      <dsp:nvSpPr>
        <dsp:cNvPr id="0" name=""/>
        <dsp:cNvSpPr/>
      </dsp:nvSpPr>
      <dsp:spPr>
        <a:xfrm rot="18900000">
          <a:off x="2885859" y="1422723"/>
          <a:ext cx="434577" cy="5530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b-NO" sz="1300" kern="1200"/>
        </a:p>
      </dsp:txBody>
      <dsp:txXfrm>
        <a:off x="2904952" y="1579430"/>
        <a:ext cx="304204" cy="3318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87017-004D-4BDB-8EDA-71AF8B386460}">
      <dsp:nvSpPr>
        <dsp:cNvPr id="0" name=""/>
        <dsp:cNvSpPr/>
      </dsp:nvSpPr>
      <dsp:spPr>
        <a:xfrm>
          <a:off x="4141078" y="1098"/>
          <a:ext cx="1438105" cy="934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300" kern="1200" dirty="0" smtClean="0"/>
            <a:t>Model</a:t>
          </a:r>
          <a:endParaRPr lang="nb-NO" sz="2300" kern="1200" dirty="0"/>
        </a:p>
      </dsp:txBody>
      <dsp:txXfrm>
        <a:off x="4186710" y="46730"/>
        <a:ext cx="1346841" cy="843504"/>
      </dsp:txXfrm>
    </dsp:sp>
    <dsp:sp modelId="{0884EEEE-8DC4-436D-B3D1-54C32FC6883A}">
      <dsp:nvSpPr>
        <dsp:cNvPr id="0" name=""/>
        <dsp:cNvSpPr/>
      </dsp:nvSpPr>
      <dsp:spPr>
        <a:xfrm>
          <a:off x="3317251" y="468482"/>
          <a:ext cx="3085759" cy="3085759"/>
        </a:xfrm>
        <a:custGeom>
          <a:avLst/>
          <a:gdLst/>
          <a:ahLst/>
          <a:cxnLst/>
          <a:rect l="0" t="0" r="0" b="0"/>
          <a:pathLst>
            <a:path>
              <a:moveTo>
                <a:pt x="2460019" y="302181"/>
              </a:moveTo>
              <a:arcTo wR="1542879" hR="1542879" stAng="18388337" swAng="163198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5BEF2-806C-410D-B8E2-A58F25026454}">
      <dsp:nvSpPr>
        <dsp:cNvPr id="0" name=""/>
        <dsp:cNvSpPr/>
      </dsp:nvSpPr>
      <dsp:spPr>
        <a:xfrm>
          <a:off x="5683958" y="1543978"/>
          <a:ext cx="1438105" cy="934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300" kern="1200" dirty="0" err="1" smtClean="0"/>
            <a:t>View</a:t>
          </a:r>
          <a:endParaRPr lang="nb-NO" sz="2300" kern="1200" dirty="0"/>
        </a:p>
      </dsp:txBody>
      <dsp:txXfrm>
        <a:off x="5729590" y="1589610"/>
        <a:ext cx="1346841" cy="843504"/>
      </dsp:txXfrm>
    </dsp:sp>
    <dsp:sp modelId="{6DD8FF51-F1D8-4AB9-9350-021DC22C16AD}">
      <dsp:nvSpPr>
        <dsp:cNvPr id="0" name=""/>
        <dsp:cNvSpPr/>
      </dsp:nvSpPr>
      <dsp:spPr>
        <a:xfrm>
          <a:off x="3317251" y="468482"/>
          <a:ext cx="3085759" cy="3085759"/>
        </a:xfrm>
        <a:custGeom>
          <a:avLst/>
          <a:gdLst/>
          <a:ahLst/>
          <a:cxnLst/>
          <a:rect l="0" t="0" r="0" b="0"/>
          <a:pathLst>
            <a:path>
              <a:moveTo>
                <a:pt x="2925716" y="2227161"/>
              </a:moveTo>
              <a:arcTo wR="1542879" hR="1542879" stAng="1579680" swAng="163198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E5414D-851B-4160-9DA8-E4BFA7802B28}">
      <dsp:nvSpPr>
        <dsp:cNvPr id="0" name=""/>
        <dsp:cNvSpPr/>
      </dsp:nvSpPr>
      <dsp:spPr>
        <a:xfrm>
          <a:off x="4141078" y="3086858"/>
          <a:ext cx="1438105" cy="934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300" kern="1200" dirty="0" smtClean="0"/>
            <a:t>User</a:t>
          </a:r>
          <a:endParaRPr lang="nb-NO" sz="2300" kern="1200" dirty="0"/>
        </a:p>
      </dsp:txBody>
      <dsp:txXfrm>
        <a:off x="4186710" y="3132490"/>
        <a:ext cx="1346841" cy="843504"/>
      </dsp:txXfrm>
    </dsp:sp>
    <dsp:sp modelId="{09F6354F-D24C-417C-8967-E81B7FFEECB0}">
      <dsp:nvSpPr>
        <dsp:cNvPr id="0" name=""/>
        <dsp:cNvSpPr/>
      </dsp:nvSpPr>
      <dsp:spPr>
        <a:xfrm>
          <a:off x="3317251" y="468482"/>
          <a:ext cx="3085759" cy="3085759"/>
        </a:xfrm>
        <a:custGeom>
          <a:avLst/>
          <a:gdLst/>
          <a:ahLst/>
          <a:cxnLst/>
          <a:rect l="0" t="0" r="0" b="0"/>
          <a:pathLst>
            <a:path>
              <a:moveTo>
                <a:pt x="625739" y="2783578"/>
              </a:moveTo>
              <a:arcTo wR="1542879" hR="1542879" stAng="7588337" swAng="163198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13ACB-6E6C-42E7-8681-B07583FC824E}">
      <dsp:nvSpPr>
        <dsp:cNvPr id="0" name=""/>
        <dsp:cNvSpPr/>
      </dsp:nvSpPr>
      <dsp:spPr>
        <a:xfrm>
          <a:off x="2598198" y="1543978"/>
          <a:ext cx="1438105" cy="9347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300" kern="1200" dirty="0" smtClean="0"/>
            <a:t>Controller</a:t>
          </a:r>
          <a:endParaRPr lang="nb-NO" sz="2300" kern="1200" dirty="0"/>
        </a:p>
      </dsp:txBody>
      <dsp:txXfrm>
        <a:off x="2643830" y="1589610"/>
        <a:ext cx="1346841" cy="843504"/>
      </dsp:txXfrm>
    </dsp:sp>
    <dsp:sp modelId="{FF68B015-0E0F-4FEE-A537-BDD4C02C14C3}">
      <dsp:nvSpPr>
        <dsp:cNvPr id="0" name=""/>
        <dsp:cNvSpPr/>
      </dsp:nvSpPr>
      <dsp:spPr>
        <a:xfrm>
          <a:off x="3317251" y="468482"/>
          <a:ext cx="3085759" cy="3085759"/>
        </a:xfrm>
        <a:custGeom>
          <a:avLst/>
          <a:gdLst/>
          <a:ahLst/>
          <a:cxnLst/>
          <a:rect l="0" t="0" r="0" b="0"/>
          <a:pathLst>
            <a:path>
              <a:moveTo>
                <a:pt x="160043" y="858598"/>
              </a:moveTo>
              <a:arcTo wR="1542879" hR="1542879" stAng="12379680" swAng="163198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C8B9C-3B44-4756-860B-087841BE491F}">
      <dsp:nvSpPr>
        <dsp:cNvPr id="0" name=""/>
        <dsp:cNvSpPr/>
      </dsp:nvSpPr>
      <dsp:spPr>
        <a:xfrm>
          <a:off x="8543" y="1245322"/>
          <a:ext cx="2553467" cy="1532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400" kern="1200" dirty="0" smtClean="0"/>
            <a:t>Event blir kalt</a:t>
          </a:r>
          <a:endParaRPr lang="nb-NO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b-NO" sz="1900" kern="1200" dirty="0" smtClean="0"/>
            <a:t>SimulatedTank.java</a:t>
          </a:r>
          <a:endParaRPr lang="nb-NO" sz="1900" kern="1200" dirty="0"/>
        </a:p>
      </dsp:txBody>
      <dsp:txXfrm>
        <a:off x="53416" y="1290195"/>
        <a:ext cx="2463721" cy="1442334"/>
      </dsp:txXfrm>
    </dsp:sp>
    <dsp:sp modelId="{76EF535C-F0D9-4812-88DC-E1AD286EC103}">
      <dsp:nvSpPr>
        <dsp:cNvPr id="0" name=""/>
        <dsp:cNvSpPr/>
      </dsp:nvSpPr>
      <dsp:spPr>
        <a:xfrm>
          <a:off x="2817357" y="1694732"/>
          <a:ext cx="541335" cy="6332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b-NO" sz="1900" kern="1200"/>
        </a:p>
      </dsp:txBody>
      <dsp:txXfrm>
        <a:off x="2817357" y="1821384"/>
        <a:ext cx="378935" cy="379955"/>
      </dsp:txXfrm>
    </dsp:sp>
    <dsp:sp modelId="{E79FE7CF-BA3E-4445-A2D7-C31169318677}">
      <dsp:nvSpPr>
        <dsp:cNvPr id="0" name=""/>
        <dsp:cNvSpPr/>
      </dsp:nvSpPr>
      <dsp:spPr>
        <a:xfrm>
          <a:off x="3583397" y="1245322"/>
          <a:ext cx="2553467" cy="1532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400" kern="1200" dirty="0" err="1" smtClean="0"/>
            <a:t>TankListener</a:t>
          </a:r>
          <a:r>
            <a:rPr lang="nb-NO" sz="2400" kern="1200" dirty="0" smtClean="0"/>
            <a:t> lytter og utfører metoder</a:t>
          </a:r>
          <a:endParaRPr lang="nb-NO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b-NO" sz="1900" kern="1200" dirty="0" smtClean="0"/>
            <a:t>ServerApp.java</a:t>
          </a:r>
          <a:endParaRPr lang="nb-NO" sz="1900" kern="1200" dirty="0"/>
        </a:p>
      </dsp:txBody>
      <dsp:txXfrm>
        <a:off x="3628270" y="1290195"/>
        <a:ext cx="2463721" cy="1442334"/>
      </dsp:txXfrm>
    </dsp:sp>
    <dsp:sp modelId="{BA0BA987-9E6A-4651-BD86-E819C0A0B2E6}">
      <dsp:nvSpPr>
        <dsp:cNvPr id="0" name=""/>
        <dsp:cNvSpPr/>
      </dsp:nvSpPr>
      <dsp:spPr>
        <a:xfrm>
          <a:off x="6392211" y="1694732"/>
          <a:ext cx="541335" cy="6332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b-NO" sz="1900" kern="1200"/>
        </a:p>
      </dsp:txBody>
      <dsp:txXfrm>
        <a:off x="6392211" y="1821384"/>
        <a:ext cx="378935" cy="379955"/>
      </dsp:txXfrm>
    </dsp:sp>
    <dsp:sp modelId="{1EA358D6-96F2-48C6-BFC5-88311F315B36}">
      <dsp:nvSpPr>
        <dsp:cNvPr id="0" name=""/>
        <dsp:cNvSpPr/>
      </dsp:nvSpPr>
      <dsp:spPr>
        <a:xfrm>
          <a:off x="7158251" y="1245322"/>
          <a:ext cx="2553467" cy="1532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2400" kern="1200" dirty="0" err="1" smtClean="0"/>
            <a:t>Gui</a:t>
          </a:r>
          <a:r>
            <a:rPr lang="nb-NO" sz="2400" kern="1200" dirty="0" smtClean="0"/>
            <a:t> viser data fra </a:t>
          </a:r>
          <a:r>
            <a:rPr lang="nb-NO" sz="2400" kern="1200" dirty="0" err="1" smtClean="0"/>
            <a:t>event</a:t>
          </a:r>
          <a:endParaRPr lang="nb-NO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b-NO" sz="1900" kern="1200" dirty="0" smtClean="0"/>
            <a:t>ServerGui.java</a:t>
          </a:r>
          <a:endParaRPr lang="nb-NO" sz="1900" kern="1200" dirty="0"/>
        </a:p>
      </dsp:txBody>
      <dsp:txXfrm>
        <a:off x="7203124" y="1290195"/>
        <a:ext cx="2463721" cy="1442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AAF57-9A87-4F89-976B-77DC94D142F3}" type="datetimeFigureOut">
              <a:rPr lang="nb-NO" smtClean="0"/>
              <a:t>20.11.2012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B06ED-C4DF-4062-9FDF-50EE5C06AF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939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smtClean="0"/>
              <a:t>Introduksjon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smtClean="0"/>
              <a:t>Har utelukkende jobbet hjemme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smtClean="0"/>
              <a:t>Lært</a:t>
            </a:r>
            <a:r>
              <a:rPr lang="nb-NO" baseline="0" dirty="0" smtClean="0"/>
              <a:t> mye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baseline="0" dirty="0" smtClean="0"/>
              <a:t>Ferdig produktet er skrevet de siste to dagene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B06ED-C4DF-4062-9FDF-50EE5C06AF1E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7227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 smtClean="0"/>
              <a:t>«Learning by </a:t>
            </a:r>
            <a:r>
              <a:rPr lang="nb-NO" dirty="0" err="1" smtClean="0"/>
              <a:t>doing</a:t>
            </a:r>
            <a:r>
              <a:rPr lang="nb-NO" dirty="0" smtClean="0"/>
              <a:t>»</a:t>
            </a:r>
          </a:p>
          <a:p>
            <a:pPr marL="171450" indent="-171450">
              <a:buFontTx/>
              <a:buChar char="-"/>
            </a:pPr>
            <a:r>
              <a:rPr lang="nb-NO" dirty="0" smtClean="0"/>
              <a:t>Lære</a:t>
            </a:r>
            <a:r>
              <a:rPr lang="nb-NO" baseline="0" dirty="0" smtClean="0"/>
              <a:t> noe nytt, begynne på nytt, gjentatte ganger</a:t>
            </a:r>
          </a:p>
          <a:p>
            <a:pPr marL="171450" indent="-171450">
              <a:buFontTx/>
              <a:buChar char="-"/>
            </a:pPr>
            <a:r>
              <a:rPr lang="nb-NO" baseline="0" dirty="0" smtClean="0"/>
              <a:t>Sitter igjen med at dette er kanskje den viktigste læringen </a:t>
            </a:r>
            <a:r>
              <a:rPr lang="nb-NO" baseline="0" dirty="0" err="1" smtClean="0"/>
              <a:t>ift</a:t>
            </a:r>
            <a:r>
              <a:rPr lang="nb-NO" baseline="0" dirty="0" smtClean="0"/>
              <a:t>. PROSESSEN</a:t>
            </a:r>
          </a:p>
          <a:p>
            <a:pPr marL="171450" indent="-171450">
              <a:buFontTx/>
              <a:buChar char="-"/>
            </a:pPr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B06ED-C4DF-4062-9FDF-50EE5C06AF1E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4299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BÆREKRAFTIG</a:t>
            </a:r>
          </a:p>
          <a:p>
            <a:r>
              <a:rPr lang="nb-NO" dirty="0" smtClean="0"/>
              <a:t>MULIGHET</a:t>
            </a:r>
            <a:r>
              <a:rPr lang="nb-NO" baseline="0" dirty="0" smtClean="0"/>
              <a:t> FOR UTVIKLING</a:t>
            </a:r>
          </a:p>
          <a:p>
            <a:r>
              <a:rPr lang="nb-NO" baseline="0" dirty="0" smtClean="0"/>
              <a:t>UAVHENGIGE ELEMENTER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B06ED-C4DF-4062-9FDF-50EE5C06AF1E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9172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- Viser IP fra feil-</a:t>
            </a:r>
            <a:r>
              <a:rPr lang="nb-NO" dirty="0" err="1" smtClean="0"/>
              <a:t>login</a:t>
            </a:r>
            <a:r>
              <a:rPr lang="nb-NO" dirty="0" smtClean="0"/>
              <a:t>, for sporbarhet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B06ED-C4DF-4062-9FDF-50EE5C06AF1E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6485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Mnemonics</a:t>
            </a:r>
            <a:r>
              <a:rPr lang="nb-NO" dirty="0" smtClean="0"/>
              <a:t> – hurtigtaster, alt-F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B06ED-C4DF-4062-9FDF-50EE5C06AF1E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5804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 smtClean="0"/>
              <a:t>Alarmer: Alarmlistener, kan presentere </a:t>
            </a:r>
            <a:r>
              <a:rPr lang="nb-NO" dirty="0" err="1" smtClean="0"/>
              <a:t>string</a:t>
            </a:r>
            <a:r>
              <a:rPr lang="nb-NO" dirty="0" smtClean="0"/>
              <a:t> til bruker</a:t>
            </a:r>
          </a:p>
          <a:p>
            <a:pPr marL="171450" indent="-171450">
              <a:buFontTx/>
              <a:buChar char="-"/>
            </a:pPr>
            <a:r>
              <a:rPr lang="nb-NO" dirty="0" smtClean="0"/>
              <a:t>Log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out</a:t>
            </a:r>
            <a:r>
              <a:rPr lang="nb-NO" baseline="0" dirty="0" smtClean="0"/>
              <a:t>, hvis </a:t>
            </a:r>
            <a:r>
              <a:rPr lang="nb-NO" baseline="0" dirty="0" err="1" smtClean="0"/>
              <a:t>client</a:t>
            </a:r>
            <a:r>
              <a:rPr lang="nb-NO" baseline="0" dirty="0" smtClean="0"/>
              <a:t> faller ut, vil server stanse sendingen til denne </a:t>
            </a:r>
            <a:r>
              <a:rPr lang="nb-NO" baseline="0" dirty="0" err="1" smtClean="0"/>
              <a:t>clienten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B06ED-C4DF-4062-9FDF-50EE5C06AF1E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4571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11/20/2012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11/20/2012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11/20/2012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11/20/2012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11/20/2012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11/20/2012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Prosjektoppgave informatikk 2012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Av Emil Niclas Hofseth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09234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7008"/>
    </mc:Choice>
    <mc:Fallback>
      <p:transition spd="slow" advTm="13700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Gridbaglayout</a:t>
            </a:r>
            <a:endParaRPr lang="nb-N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9121" y="585216"/>
            <a:ext cx="3432213" cy="5899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627" y="2796853"/>
            <a:ext cx="23145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90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82"/>
    </mc:Choice>
    <mc:Fallback>
      <p:transition spd="slow" advTm="6882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Server</a:t>
            </a:r>
            <a:endParaRPr lang="nb-N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82980" y="774199"/>
            <a:ext cx="5360801" cy="5184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3203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42"/>
    </mc:Choice>
    <mc:Fallback>
      <p:transition spd="slow" advTm="454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126" y="4968159"/>
            <a:ext cx="1700463" cy="1463040"/>
          </a:xfrm>
        </p:spPr>
        <p:txBody>
          <a:bodyPr/>
          <a:lstStyle/>
          <a:p>
            <a:r>
              <a:rPr lang="nb-NO" dirty="0" smtClean="0"/>
              <a:t>klient</a:t>
            </a:r>
            <a:endParaRPr lang="nb-N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66" y="342650"/>
            <a:ext cx="5219700" cy="581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008" y="342650"/>
            <a:ext cx="2192004" cy="1357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7854" y="1970640"/>
            <a:ext cx="2707105" cy="2727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8808" y="2893934"/>
            <a:ext cx="1868404" cy="880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75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509"/>
    </mc:Choice>
    <mc:Fallback>
      <p:transition spd="slow" advTm="71509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Prosess</a:t>
            </a:r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084832"/>
            <a:ext cx="4667250" cy="3924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923" y="2580132"/>
            <a:ext cx="4924425" cy="2933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870004" y="115035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ServerThread.java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8140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433" y="2739801"/>
            <a:ext cx="4625641" cy="3102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328879" y="2084832"/>
            <a:ext cx="146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TcpClient.java</a:t>
            </a:r>
            <a:endParaRPr lang="nb-NO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nb-NO" dirty="0" smtClean="0"/>
              <a:t>Prosess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9579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Funksjoner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- </a:t>
            </a:r>
            <a:r>
              <a:rPr lang="nb-NO" dirty="0" err="1" smtClean="0"/>
              <a:t>Multi-threading</a:t>
            </a:r>
            <a:endParaRPr lang="nb-NO" dirty="0" smtClean="0"/>
          </a:p>
          <a:p>
            <a:r>
              <a:rPr lang="nb-NO" dirty="0" smtClean="0"/>
              <a:t>- User </a:t>
            </a:r>
            <a:r>
              <a:rPr lang="nb-NO" dirty="0" err="1" smtClean="0"/>
              <a:t>login</a:t>
            </a:r>
            <a:endParaRPr lang="nb-NO" dirty="0" smtClean="0"/>
          </a:p>
          <a:p>
            <a:r>
              <a:rPr lang="nb-NO" dirty="0" smtClean="0"/>
              <a:t>- «</a:t>
            </a:r>
            <a:r>
              <a:rPr lang="nb-NO" dirty="0" err="1" smtClean="0"/>
              <a:t>Stay</a:t>
            </a:r>
            <a:r>
              <a:rPr lang="nb-NO" dirty="0" smtClean="0"/>
              <a:t> </a:t>
            </a:r>
            <a:r>
              <a:rPr lang="nb-NO" dirty="0" err="1" smtClean="0"/>
              <a:t>alive</a:t>
            </a:r>
            <a:r>
              <a:rPr lang="nb-NO" dirty="0" smtClean="0"/>
              <a:t>»</a:t>
            </a:r>
          </a:p>
          <a:p>
            <a:r>
              <a:rPr lang="nb-NO" dirty="0" smtClean="0"/>
              <a:t>- Egendefinerte alarmer</a:t>
            </a:r>
          </a:p>
          <a:p>
            <a:r>
              <a:rPr lang="nb-NO" dirty="0" smtClean="0"/>
              <a:t>- Intervall og batch</a:t>
            </a:r>
          </a:p>
          <a:p>
            <a:r>
              <a:rPr lang="nb-NO" dirty="0" smtClean="0"/>
              <a:t>- Log </a:t>
            </a:r>
            <a:r>
              <a:rPr lang="nb-NO" dirty="0" err="1" smtClean="0"/>
              <a:t>out</a:t>
            </a:r>
            <a:r>
              <a:rPr lang="nb-NO" dirty="0" smtClean="0"/>
              <a:t> / </a:t>
            </a:r>
            <a:r>
              <a:rPr lang="nb-NO" dirty="0" err="1" smtClean="0"/>
              <a:t>drop</a:t>
            </a:r>
            <a:r>
              <a:rPr lang="nb-NO" dirty="0" smtClean="0"/>
              <a:t> </a:t>
            </a:r>
            <a:r>
              <a:rPr lang="nb-NO" dirty="0" err="1" smtClean="0"/>
              <a:t>out</a:t>
            </a:r>
            <a:endParaRPr lang="nb-NO" dirty="0" smtClean="0"/>
          </a:p>
          <a:p>
            <a:r>
              <a:rPr lang="nb-NO" dirty="0" smtClean="0"/>
              <a:t>- Meny</a:t>
            </a:r>
          </a:p>
          <a:p>
            <a:r>
              <a:rPr lang="nb-NO" dirty="0" smtClean="0"/>
              <a:t>- Hurtigtaster</a:t>
            </a:r>
          </a:p>
        </p:txBody>
      </p:sp>
    </p:spTree>
    <p:extLst>
      <p:ext uri="{BB962C8B-B14F-4D97-AF65-F5344CB8AC3E}">
        <p14:creationId xmlns:p14="http://schemas.microsoft.com/office/powerpoint/2010/main" val="424202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282"/>
    </mc:Choice>
    <mc:Fallback>
      <p:transition spd="slow" advTm="3528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Gjennomgang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nb-NO" dirty="0" smtClean="0"/>
              <a:t>Fremgangsmåte</a:t>
            </a:r>
          </a:p>
          <a:p>
            <a:pPr marL="285750" indent="-285750">
              <a:buFontTx/>
              <a:buChar char="-"/>
            </a:pPr>
            <a:r>
              <a:rPr lang="nb-NO" dirty="0" smtClean="0"/>
              <a:t>Program design</a:t>
            </a:r>
          </a:p>
          <a:p>
            <a:pPr marL="285750" indent="-285750">
              <a:buFontTx/>
              <a:buChar char="-"/>
            </a:pPr>
            <a:r>
              <a:rPr lang="nb-NO" dirty="0" smtClean="0"/>
              <a:t>Brukergrensesnitt</a:t>
            </a:r>
          </a:p>
          <a:p>
            <a:pPr marL="742950" lvl="1" indent="-285750">
              <a:buFontTx/>
              <a:buChar char="-"/>
            </a:pPr>
            <a:r>
              <a:rPr lang="nb-NO" dirty="0" smtClean="0"/>
              <a:t>Server</a:t>
            </a:r>
          </a:p>
          <a:p>
            <a:pPr marL="742950" lvl="1" indent="-285750">
              <a:buFontTx/>
              <a:buChar char="-"/>
            </a:pPr>
            <a:r>
              <a:rPr lang="nb-NO" dirty="0" smtClean="0"/>
              <a:t>Klient</a:t>
            </a:r>
          </a:p>
          <a:p>
            <a:pPr marL="285750" indent="-285750">
              <a:buFontTx/>
              <a:buChar char="-"/>
            </a:pPr>
            <a:r>
              <a:rPr lang="nb-NO" smtClean="0"/>
              <a:t>Prosess</a:t>
            </a:r>
            <a:endParaRPr lang="nb-NO" dirty="0" smtClean="0"/>
          </a:p>
          <a:p>
            <a:pPr marL="285750" indent="-285750">
              <a:buFontTx/>
              <a:buChar char="-"/>
            </a:pPr>
            <a:r>
              <a:rPr lang="nb-NO" dirty="0" smtClean="0"/>
              <a:t>Funksjonalitet</a:t>
            </a:r>
          </a:p>
          <a:p>
            <a:pPr marL="285750" indent="-285750">
              <a:buFontTx/>
              <a:buChar char="-"/>
            </a:pPr>
            <a:endParaRPr lang="nb-NO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5000" y="1670169"/>
            <a:ext cx="5678488" cy="3489086"/>
          </a:xfrm>
          <a:prstGeom prst="rect">
            <a:avLst/>
          </a:prstGeom>
          <a:solidFill>
            <a:srgbClr val="FFFFFF">
              <a:shade val="85000"/>
            </a:srgbClr>
          </a:solidFill>
          <a:ln w="254000" cap="rnd">
            <a:solidFill>
              <a:srgbClr val="FFFFFF"/>
            </a:solidFill>
          </a:ln>
          <a:effectLst>
            <a:outerShdw blurRad="1524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6350" h="635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63087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949"/>
    </mc:Choice>
    <mc:Fallback>
      <p:transition spd="slow" advTm="1494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Fremgangsmåte</a:t>
            </a:r>
            <a:endParaRPr lang="nb-NO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44366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20464434"/>
              </p:ext>
            </p:extLst>
          </p:nvPr>
        </p:nvGraphicFramePr>
        <p:xfrm>
          <a:off x="1944073" y="1329966"/>
          <a:ext cx="7962232" cy="5119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34869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4497"/>
    </mc:Choice>
    <mc:Fallback>
      <p:transition spd="slow" advTm="104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EF65A19-BD28-41C3-B5D8-3BD2F39A2F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7C1A705-A0EF-4DE5-B77D-8317DE6B93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5CF5EDC-7444-4C84-92BF-65061A38F6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B5F78F1-94CB-45D4-A58F-1DF6DADE7F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32A9E1E-C9B5-4F50-A188-B4130856E8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C8E7B8F-8BDD-43D1-AEDF-2558909DB4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6AF1965-434E-43D7-8B4A-56B5102840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CF16CBB-4AAC-4605-8010-7C879D339E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Program design</a:t>
            </a:r>
            <a:endParaRPr lang="nb-NO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53267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66861" y="297581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Oppdaterer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7275251" y="522134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Sees av</a:t>
            </a:r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3842085" y="522134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Bruker</a:t>
            </a:r>
            <a:endParaRPr lang="nb-NO" dirty="0"/>
          </a:p>
        </p:txBody>
      </p:sp>
      <p:sp>
        <p:nvSpPr>
          <p:cNvPr id="8" name="TextBox 7"/>
          <p:cNvSpPr txBox="1"/>
          <p:nvPr/>
        </p:nvSpPr>
        <p:spPr>
          <a:xfrm>
            <a:off x="3842085" y="297581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Endrer</a:t>
            </a:r>
            <a:endParaRPr lang="nb-NO" dirty="0"/>
          </a:p>
        </p:txBody>
      </p:sp>
      <p:sp>
        <p:nvSpPr>
          <p:cNvPr id="9" name="TextBox 8"/>
          <p:cNvSpPr txBox="1"/>
          <p:nvPr/>
        </p:nvSpPr>
        <p:spPr>
          <a:xfrm>
            <a:off x="7210926" y="1636295"/>
            <a:ext cx="2899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Model </a:t>
            </a:r>
            <a:r>
              <a:rPr lang="nb-NO" dirty="0" err="1" smtClean="0"/>
              <a:t>View</a:t>
            </a:r>
            <a:r>
              <a:rPr lang="nb-NO" dirty="0" smtClean="0"/>
              <a:t> Controller (MVC)</a:t>
            </a:r>
            <a:endParaRPr lang="nb-NO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4731" y="2498057"/>
            <a:ext cx="2000250" cy="3257550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8597464" y="4596064"/>
            <a:ext cx="1513358" cy="4331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Controller</a:t>
            </a:r>
            <a:endParaRPr lang="nb-NO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0657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988"/>
    </mc:Choice>
    <mc:Fallback>
      <p:transition spd="slow" advTm="889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4" grpId="1">
        <p:bldAsOne/>
      </p:bldGraphic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Event management</a:t>
            </a:r>
            <a:endParaRPr lang="nb-NO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61567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04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0996" y="5050596"/>
            <a:ext cx="3726730" cy="1463040"/>
          </a:xfrm>
        </p:spPr>
        <p:txBody>
          <a:bodyPr>
            <a:normAutofit/>
          </a:bodyPr>
          <a:lstStyle/>
          <a:p>
            <a:r>
              <a:rPr lang="nb-NO" sz="4000" dirty="0" smtClean="0"/>
              <a:t>Event management</a:t>
            </a:r>
            <a:endParaRPr lang="nb-NO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941608" y="415501"/>
            <a:ext cx="163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ServerApp.java</a:t>
            </a:r>
            <a:endParaRPr lang="nb-NO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1232484"/>
            <a:ext cx="3390900" cy="542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50" y="2301380"/>
            <a:ext cx="4695825" cy="2933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9733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530"/>
    </mc:Choice>
    <mc:Fallback>
      <p:transition spd="slow" advTm="3053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32" y="4992222"/>
            <a:ext cx="4499810" cy="1463040"/>
          </a:xfrm>
        </p:spPr>
        <p:txBody>
          <a:bodyPr>
            <a:normAutofit/>
          </a:bodyPr>
          <a:lstStyle/>
          <a:p>
            <a:r>
              <a:rPr lang="nb-NO" sz="4000" dirty="0" smtClean="0"/>
              <a:t>Event management</a:t>
            </a:r>
            <a:endParaRPr lang="nb-NO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4074946"/>
            <a:ext cx="4057650" cy="50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887" y="2120623"/>
            <a:ext cx="5153025" cy="97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037221" y="768518"/>
            <a:ext cx="19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SimulatedTank.java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96708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341"/>
    </mc:Choice>
    <mc:Fallback>
      <p:transition spd="slow" advTm="4334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Event</a:t>
            </a:r>
            <a:r>
              <a:rPr lang="nb-NO" dirty="0"/>
              <a:t> </a:t>
            </a:r>
            <a:r>
              <a:rPr lang="nb-NO" dirty="0" smtClean="0"/>
              <a:t>management</a:t>
            </a:r>
            <a:endParaRPr lang="nb-NO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1888" y="2286000"/>
            <a:ext cx="4710061" cy="402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77181" y="3897312"/>
            <a:ext cx="3648075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3505618" y="3527980"/>
            <a:ext cx="17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TankListener.java</a:t>
            </a:r>
            <a:endParaRPr lang="nb-NO" dirty="0"/>
          </a:p>
        </p:txBody>
      </p:sp>
      <p:sp>
        <p:nvSpPr>
          <p:cNvPr id="14" name="TextBox 13"/>
          <p:cNvSpPr txBox="1"/>
          <p:nvPr/>
        </p:nvSpPr>
        <p:spPr>
          <a:xfrm>
            <a:off x="9219872" y="1916668"/>
            <a:ext cx="152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TankEvent.java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9291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437"/>
    </mc:Choice>
    <mc:Fallback>
      <p:transition spd="slow" advTm="3843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brukergrensesnitt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44937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01"/>
    </mc:Choice>
    <mc:Fallback>
      <p:transition spd="slow" advTm="15101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4|22.3|7|4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6|2.4|39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113</TotalTime>
  <Words>198</Words>
  <Application>Microsoft Office PowerPoint</Application>
  <PresentationFormat>Widescreen</PresentationFormat>
  <Paragraphs>77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Tw Cen MT</vt:lpstr>
      <vt:lpstr>Tw Cen MT Condensed</vt:lpstr>
      <vt:lpstr>Wingdings 3</vt:lpstr>
      <vt:lpstr>Integral</vt:lpstr>
      <vt:lpstr>Prosjektoppgave informatikk 2012</vt:lpstr>
      <vt:lpstr>Gjennomgang</vt:lpstr>
      <vt:lpstr>Fremgangsmåte</vt:lpstr>
      <vt:lpstr>Program design</vt:lpstr>
      <vt:lpstr>Event management</vt:lpstr>
      <vt:lpstr>Event management</vt:lpstr>
      <vt:lpstr>Event management</vt:lpstr>
      <vt:lpstr>Event management</vt:lpstr>
      <vt:lpstr>brukergrensesnitt</vt:lpstr>
      <vt:lpstr>Gridbaglayout</vt:lpstr>
      <vt:lpstr>Server</vt:lpstr>
      <vt:lpstr>klient</vt:lpstr>
      <vt:lpstr>Prosess</vt:lpstr>
      <vt:lpstr>Prosess</vt:lpstr>
      <vt:lpstr>Funksjoner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Prosjektoppgave informatikk 2012</dc:title>
  <dc:creator>Emil Niclas</dc:creator>
  <cp:lastModifiedBy>Emil Niclas</cp:lastModifiedBy>
  <cp:revision>24</cp:revision>
  <dcterms:created xsi:type="dcterms:W3CDTF">2012-11-20T19:44:54Z</dcterms:created>
  <dcterms:modified xsi:type="dcterms:W3CDTF">2012-11-20T21:38:46Z</dcterms:modified>
</cp:coreProperties>
</file>