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05EC-A33F-4FE5-B811-CD07EA237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C055C-BFBB-4D5A-BF0D-922FC90F1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09F5E-E30D-4FBA-94FE-E80B113B9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9591-230E-4689-A154-5118AB484485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E9F4E-F8DB-4FE9-99CE-C3C251935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BF3EF-F891-4AF2-AE11-6B23D3904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648E-25B4-490D-9DA2-3FE071FF9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27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44ACC-3AF6-40FE-B23E-C53AD0EF0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E3FF1-2D42-4585-8D89-EA4A18DCF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1BAAC-E105-466A-951B-C7A7D0B33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9591-230E-4689-A154-5118AB484485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FED4B-337C-4C0A-BFDF-7F07D2AF0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D1AB6-8F00-4D84-B585-699D2C3C9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648E-25B4-490D-9DA2-3FE071FF9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33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81E175-6401-4216-8105-A2122ACA3D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B7FB6-432C-4B9B-8CEF-CCF6D379B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A742E-02C3-4F57-BA82-FE2E6A595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9591-230E-4689-A154-5118AB484485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2F3BF-EAB7-4F59-BB02-D8EF5C60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335EC-EDD3-462B-A49F-7A46A2A4B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648E-25B4-490D-9DA2-3FE071FF9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0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32805-F50F-4005-9213-48A1AFA22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440D8-3588-4D18-976E-5939A237B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FD856-F984-4083-A702-CCB2F32F4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9591-230E-4689-A154-5118AB484485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30248-70CF-45B5-B36D-0B762C93E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CF04C-845A-4031-85FE-D2D95E255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648E-25B4-490D-9DA2-3FE071FF9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10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EB280-5741-47AF-8990-702B59B3B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CCC66-0267-4C95-87FF-C510DFF9F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38B49-62E0-49FD-9B99-9286495ED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9591-230E-4689-A154-5118AB484485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5B1A0-4CF8-410F-900C-E0DD33B6B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39B6B-BC1D-4AA3-AFC7-F9BCDB2C4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648E-25B4-490D-9DA2-3FE071FF9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3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0D9E4-7E61-4E1F-BD0C-E56C5EABD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9A85C-C461-49C4-A3CD-050D924765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F0E03-E280-44AA-950E-7BABAC6F9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399FF-872B-4701-9EFF-313181A8C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9591-230E-4689-A154-5118AB484485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A8959-4147-4858-942B-17703844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8EDC1-FF33-40CC-8DB2-C78E205AC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648E-25B4-490D-9DA2-3FE071FF9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43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92177-76B7-41FA-9FCE-F6A263A75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E15BE-D242-44AB-9E9B-116CBA5EF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FDE00-154C-4638-8095-EBEA15020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62156-0021-4EF2-A5A6-4CB0A041ED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EDC23A-C878-4ECE-B449-459C65C3CA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FAD333-9EB2-450E-8866-47CD3A244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9591-230E-4689-A154-5118AB484485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B3B68E-CBCA-42AF-9176-7DEF5B557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682517-553B-48E0-AEFA-F6E06F99D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648E-25B4-490D-9DA2-3FE071FF9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64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DAC8-1C68-47D2-B8D4-AB9BFEEA9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AE294F-F59E-499E-B539-2F737FD28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9591-230E-4689-A154-5118AB484485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6BED68-37D0-4277-9D15-F178FCD6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FC252A-7B00-4C48-9B8E-ACD789E63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648E-25B4-490D-9DA2-3FE071FF9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1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91B932-ADE0-422A-AA48-141E9B450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9591-230E-4689-A154-5118AB484485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0005F3-8359-4640-A88F-4BC615F00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BC990-5EB9-4120-9C9D-2596D80C5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648E-25B4-490D-9DA2-3FE071FF9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42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A484-4873-490A-BBE4-B481427EB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CDE25-E21B-47F0-A93C-37C6B7B3F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BCA5D-BD3B-4A65-A4C8-792290BCA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EC7B1-7CA8-4216-9E86-B3B9C6CE7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9591-230E-4689-A154-5118AB484485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AF3D9-4BBA-4C78-9538-EA4A90E23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C5F95-EBD7-4E91-B76B-F376FE7D8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648E-25B4-490D-9DA2-3FE071FF9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15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24F7C-D5E4-4B18-91F8-9C62F34A3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90A632-7E51-490C-BC64-B3D7A01B6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F85073-A42E-4379-956C-FB1BEEDED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36E90-6023-4956-A925-0B1D8DA51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9591-230E-4689-A154-5118AB484485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5E05D-A46C-4618-910B-EF719E747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5CC41-F6D5-4B7A-AA81-B8EC8AC5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648E-25B4-490D-9DA2-3FE071FF9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8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CED780-09B3-4C40-B6AA-2EA5AD0E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9808B-3220-4D5F-8B7C-DD9EF5C1C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53999-B7F3-406A-B54F-C0DBDEEEA6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49591-230E-4689-A154-5118AB484485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C17E2-AE57-49E2-92EF-0FAAD4DC18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2F68D-84C1-4707-8C46-83B27A04C3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9648E-25B4-490D-9DA2-3FE071FF9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19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3FE03B0-58EA-4794-B55B-924A62F7E66E}"/>
              </a:ext>
            </a:extLst>
          </p:cNvPr>
          <p:cNvSpPr/>
          <p:nvPr/>
        </p:nvSpPr>
        <p:spPr>
          <a:xfrm>
            <a:off x="7514360" y="3061396"/>
            <a:ext cx="1881468" cy="1303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Load_data</a:t>
            </a:r>
            <a:endParaRPr lang="en-US" dirty="0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73B909FA-07EF-4785-9EB8-8F1A5EC27622}"/>
              </a:ext>
            </a:extLst>
          </p:cNvPr>
          <p:cNvSpPr/>
          <p:nvPr/>
        </p:nvSpPr>
        <p:spPr>
          <a:xfrm>
            <a:off x="10016836" y="2839952"/>
            <a:ext cx="1773383" cy="174613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C0C09255-BD95-4B3C-A2E2-DD712C96D028}"/>
              </a:ext>
            </a:extLst>
          </p:cNvPr>
          <p:cNvSpPr/>
          <p:nvPr/>
        </p:nvSpPr>
        <p:spPr>
          <a:xfrm>
            <a:off x="642504" y="823530"/>
            <a:ext cx="1843725" cy="11845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extract_pollution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FF61C5BE-64A9-454E-8070-1E4E52DBB53D}"/>
              </a:ext>
            </a:extLst>
          </p:cNvPr>
          <p:cNvSpPr/>
          <p:nvPr/>
        </p:nvSpPr>
        <p:spPr>
          <a:xfrm>
            <a:off x="4646472" y="823530"/>
            <a:ext cx="1843725" cy="11845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Pollution_groupby_stats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7F4592F0-6FF2-4A6B-8DB4-47CA3AB432CD}"/>
              </a:ext>
            </a:extLst>
          </p:cNvPr>
          <p:cNvSpPr/>
          <p:nvPr/>
        </p:nvSpPr>
        <p:spPr>
          <a:xfrm>
            <a:off x="642504" y="4909246"/>
            <a:ext cx="1843725" cy="11845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asthma</a:t>
            </a:r>
          </a:p>
          <a:p>
            <a:pPr algn="ctr"/>
            <a:endParaRPr lang="en-US" dirty="0"/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ED4FD8A0-0BE8-41F9-812A-BD4E0478FF3B}"/>
              </a:ext>
            </a:extLst>
          </p:cNvPr>
          <p:cNvSpPr/>
          <p:nvPr/>
        </p:nvSpPr>
        <p:spPr>
          <a:xfrm>
            <a:off x="4535636" y="4909246"/>
            <a:ext cx="1843725" cy="11845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Asthma_final_clean</a:t>
            </a:r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9BB93C2-A385-47A6-925C-BEE1C5BF85B6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2486229" y="1415812"/>
            <a:ext cx="21602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EA6D8BB-ADCA-43E6-B9FD-2F1B2960FB47}"/>
              </a:ext>
            </a:extLst>
          </p:cNvPr>
          <p:cNvCxnSpPr>
            <a:stCxn id="12" idx="3"/>
            <a:endCxn id="6" idx="1"/>
          </p:cNvCxnSpPr>
          <p:nvPr/>
        </p:nvCxnSpPr>
        <p:spPr>
          <a:xfrm>
            <a:off x="6490197" y="1415812"/>
            <a:ext cx="1024163" cy="229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A894678-2C3F-49A4-8705-2960410161DD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2486229" y="5501528"/>
            <a:ext cx="20494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46D6445-267B-4A99-A107-645998477973}"/>
              </a:ext>
            </a:extLst>
          </p:cNvPr>
          <p:cNvCxnSpPr>
            <a:stCxn id="14" idx="3"/>
            <a:endCxn id="6" idx="1"/>
          </p:cNvCxnSpPr>
          <p:nvPr/>
        </p:nvCxnSpPr>
        <p:spPr>
          <a:xfrm flipV="1">
            <a:off x="6379361" y="3713018"/>
            <a:ext cx="1134999" cy="1788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C0015FF-5DB7-4B93-80A8-ED880F50C247}"/>
              </a:ext>
            </a:extLst>
          </p:cNvPr>
          <p:cNvCxnSpPr>
            <a:cxnSpLocks/>
            <a:stCxn id="6" idx="3"/>
            <a:endCxn id="7" idx="2"/>
          </p:cNvCxnSpPr>
          <p:nvPr/>
        </p:nvCxnSpPr>
        <p:spPr>
          <a:xfrm>
            <a:off x="9395828" y="3713018"/>
            <a:ext cx="6210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6D017B2-051A-434C-BDFC-C67341FC1D46}"/>
              </a:ext>
            </a:extLst>
          </p:cNvPr>
          <p:cNvSpPr txBox="1"/>
          <p:nvPr/>
        </p:nvSpPr>
        <p:spPr>
          <a:xfrm>
            <a:off x="10094259" y="625828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Pollution DB</a:t>
            </a:r>
          </a:p>
        </p:txBody>
      </p:sp>
      <p:sp>
        <p:nvSpPr>
          <p:cNvPr id="31" name="Flowchart: Internal Storage 30">
            <a:extLst>
              <a:ext uri="{FF2B5EF4-FFF2-40B4-BE49-F238E27FC236}">
                <a16:creationId xmlns:a16="http://schemas.microsoft.com/office/drawing/2014/main" id="{218A0FAF-AFD2-4B84-AAEF-A8667C1A9426}"/>
              </a:ext>
            </a:extLst>
          </p:cNvPr>
          <p:cNvSpPr/>
          <p:nvPr/>
        </p:nvSpPr>
        <p:spPr>
          <a:xfrm>
            <a:off x="9745858" y="4381845"/>
            <a:ext cx="968188" cy="983799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pollution_cleaned</a:t>
            </a:r>
            <a:endParaRPr lang="en-US" sz="1200" dirty="0"/>
          </a:p>
        </p:txBody>
      </p:sp>
      <p:sp>
        <p:nvSpPr>
          <p:cNvPr id="32" name="Flowchart: Internal Storage 31">
            <a:extLst>
              <a:ext uri="{FF2B5EF4-FFF2-40B4-BE49-F238E27FC236}">
                <a16:creationId xmlns:a16="http://schemas.microsoft.com/office/drawing/2014/main" id="{51ED36CD-F522-4435-8456-C8C33DA3EC8F}"/>
              </a:ext>
            </a:extLst>
          </p:cNvPr>
          <p:cNvSpPr/>
          <p:nvPr/>
        </p:nvSpPr>
        <p:spPr>
          <a:xfrm>
            <a:off x="10768038" y="4344344"/>
            <a:ext cx="968188" cy="983799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asthma_cleaned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94863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25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todd heritage</dc:creator>
  <cp:lastModifiedBy>todd heritage</cp:lastModifiedBy>
  <cp:revision>2</cp:revision>
  <dcterms:created xsi:type="dcterms:W3CDTF">2019-10-11T17:23:49Z</dcterms:created>
  <dcterms:modified xsi:type="dcterms:W3CDTF">2019-10-11T17:39:34Z</dcterms:modified>
</cp:coreProperties>
</file>