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100B-D331-4845-9561-9951117CF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62AB1-72EB-4DBF-BB56-B0B3B41E6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6260-6F6D-4837-8C88-045AF25C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EA45-8173-46CD-A7A5-CB425110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D1AA-22EF-4688-904B-C2889174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240E-92C0-449A-842B-2FF4F5A2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75787-2A05-4803-B365-7EED59DE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0A7C-A08B-49DD-9842-77DB9498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8D2CE-1C56-4015-9FDB-049ECF52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F7CC8-2D5B-40E0-92B3-E67A520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7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823CB-5723-4963-8D26-267A8BBDE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6265-07EA-4914-B7BF-F856440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5DBF-3673-4192-8699-198DA69D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A68A-8B96-4A35-B692-0388A648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276A-AE8F-43EB-B959-C944BF21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4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C3CF-17D4-4C69-B126-5D890C46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7C33-8EDE-49FC-A4C1-DF1528555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5EC9-B512-4107-BCAD-01B3D219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B54B-5155-47EE-A42E-671A5B6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B4C2-61E8-4BE1-815F-5BF8195C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2E42-7102-4A66-B0FE-72397134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6D3F5-F17B-41D9-BDAC-B330F0C1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81AC-14F2-4937-9EED-AAA56138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2D433-139B-4086-8635-76D56A11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8AF4-F7DA-45F1-B7F0-72EE2AAB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B5F1-4981-428B-809E-6FD3A903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9349-03C7-46AC-BB34-B6BC0DB5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34432-7D0E-43CD-8FF3-6AF72F72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2E02-3DA7-4326-96B6-28AA2517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C4C6-70A4-40CE-B551-E09D466C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C831-443F-4E2D-BF83-0FE73F5C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7B56-E311-49C9-A937-C1757FB9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B768-AFBD-4B69-AB36-F97A1A8E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B9EA1-B002-444B-A9FA-B9556E80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41DBC-275C-498F-B587-DC8536CBA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E7F2A-822F-47F6-975B-89021E540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EE0C1-5420-4182-A7E4-E6B3C084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30A76-D6AF-40A1-898C-C6BBEF7F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344E-70F9-427D-9875-65080B77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32A4-83D6-4B4B-ABD6-46CE53AD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0765D-4386-4DBC-89EB-BC8024B7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C2704-3216-42DE-BFCC-A03E4329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590DD-63EB-4853-A6F3-44032401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0B7FD-1CF7-4DB1-9C77-01E9173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18F26-84A4-4B83-9712-644B9ADB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6D257-90EF-45B3-9EC1-596A4FE3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1311-428A-4657-A560-0135E663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28B9-56CD-4EAB-B4F3-C2AFEAEC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3405D-CBB5-43CB-8689-0713B21C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79086-55D1-42CC-8328-B138D04D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1F256-899F-4413-ADC8-EE16039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8C051-3696-4163-BE01-87360C20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38CA-F825-4D35-812C-7C8775DD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8D6D0-14AC-4AE3-9CC4-FBAC9D736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C8058-D1E4-44E4-99E3-39AB85899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924F-DA3C-4E9B-B587-5E8A3000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EF103-41F8-4E0C-822B-77270CA0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442-04B7-4603-933E-A3DA07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EE5FA-E319-4F32-BDAC-04A0AB53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9DBB-C892-4731-B5A0-9B9B66CE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B985-0DB1-4805-852F-0B22E836C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C2F8-EB44-4795-8BBB-46F7DEE81F5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1E65-3F42-4008-B098-A24FD5FA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462F-658A-48F9-BE13-5EF3CBE69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6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7357699-8EB3-424D-9E75-6A5F550D6E4C}"/>
              </a:ext>
            </a:extLst>
          </p:cNvPr>
          <p:cNvSpPr/>
          <p:nvPr/>
        </p:nvSpPr>
        <p:spPr>
          <a:xfrm>
            <a:off x="1402975" y="2108617"/>
            <a:ext cx="833718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ETL.ipynb</a:t>
            </a:r>
            <a:endParaRPr lang="en-US" sz="1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6F33A0-8346-4568-860D-AAFEDB68F8BB}"/>
              </a:ext>
            </a:extLst>
          </p:cNvPr>
          <p:cNvGrpSpPr/>
          <p:nvPr/>
        </p:nvGrpSpPr>
        <p:grpSpPr>
          <a:xfrm>
            <a:off x="421340" y="2160494"/>
            <a:ext cx="618565" cy="1492281"/>
            <a:chOff x="394447" y="358588"/>
            <a:chExt cx="618565" cy="1492281"/>
          </a:xfrm>
        </p:grpSpPr>
        <p:sp>
          <p:nvSpPr>
            <p:cNvPr id="5" name="Flowchart: Card 4">
              <a:extLst>
                <a:ext uri="{FF2B5EF4-FFF2-40B4-BE49-F238E27FC236}">
                  <a16:creationId xmlns:a16="http://schemas.microsoft.com/office/drawing/2014/main" id="{9A1A43AF-0D84-433A-8F1C-1A66276FACE4}"/>
                </a:ext>
              </a:extLst>
            </p:cNvPr>
            <p:cNvSpPr/>
            <p:nvPr/>
          </p:nvSpPr>
          <p:spPr>
            <a:xfrm>
              <a:off x="573741" y="358588"/>
              <a:ext cx="304800" cy="322730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650479-4C4F-4CCE-B19F-4863C7545AE5}"/>
                </a:ext>
              </a:extLst>
            </p:cNvPr>
            <p:cNvSpPr txBox="1"/>
            <p:nvPr/>
          </p:nvSpPr>
          <p:spPr>
            <a:xfrm>
              <a:off x="394447" y="681318"/>
              <a:ext cx="61856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../data/Trump_Tweets_01012015_12182019.json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E63796-B08F-4BDC-A379-5AF2C114C9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905434" y="2321859"/>
            <a:ext cx="497541" cy="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DCAE98-CE8F-4996-BC22-108D64035150}"/>
              </a:ext>
            </a:extLst>
          </p:cNvPr>
          <p:cNvGrpSpPr/>
          <p:nvPr/>
        </p:nvGrpSpPr>
        <p:grpSpPr>
          <a:xfrm>
            <a:off x="4763746" y="2611904"/>
            <a:ext cx="1479176" cy="524127"/>
            <a:chOff x="2788024" y="887506"/>
            <a:chExt cx="1479176" cy="524127"/>
          </a:xfrm>
        </p:grpSpPr>
        <p:sp>
          <p:nvSpPr>
            <p:cNvPr id="6" name="Flowchart: Card 5">
              <a:extLst>
                <a:ext uri="{FF2B5EF4-FFF2-40B4-BE49-F238E27FC236}">
                  <a16:creationId xmlns:a16="http://schemas.microsoft.com/office/drawing/2014/main" id="{F1A10C16-8B1F-46D8-9AC7-ED3B6A7023B2}"/>
                </a:ext>
              </a:extLst>
            </p:cNvPr>
            <p:cNvSpPr/>
            <p:nvPr/>
          </p:nvSpPr>
          <p:spPr>
            <a:xfrm>
              <a:off x="2913530" y="887506"/>
              <a:ext cx="304800" cy="322730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8F362A-95F4-4442-AA4C-921BD06380DA}"/>
                </a:ext>
              </a:extLst>
            </p:cNvPr>
            <p:cNvSpPr txBox="1"/>
            <p:nvPr/>
          </p:nvSpPr>
          <p:spPr>
            <a:xfrm>
              <a:off x="2788024" y="1165412"/>
              <a:ext cx="1479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../data/tweet_only.csv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32CF031-28F5-4881-9DBA-10BF1DE86D3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236693" y="2328253"/>
            <a:ext cx="2652559" cy="4450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EF8E87D-1FDB-45F5-ADA0-E9CA9F4352C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236693" y="2328253"/>
            <a:ext cx="1133295" cy="789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A4DD83-C713-427B-B18C-BFDC301A4CC6}"/>
              </a:ext>
            </a:extLst>
          </p:cNvPr>
          <p:cNvGrpSpPr/>
          <p:nvPr/>
        </p:nvGrpSpPr>
        <p:grpSpPr>
          <a:xfrm>
            <a:off x="3254604" y="2893040"/>
            <a:ext cx="766482" cy="750005"/>
            <a:chOff x="2788024" y="439125"/>
            <a:chExt cx="833718" cy="374113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8D0F0BE-9568-415A-BB1C-3520B4349F75}"/>
                </a:ext>
              </a:extLst>
            </p:cNvPr>
            <p:cNvSpPr/>
            <p:nvPr/>
          </p:nvSpPr>
          <p:spPr>
            <a:xfrm>
              <a:off x="2913530" y="439125"/>
              <a:ext cx="304800" cy="22411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6A97E8-9B26-4ACE-8818-0E9CA2B6E480}"/>
                </a:ext>
              </a:extLst>
            </p:cNvPr>
            <p:cNvSpPr txBox="1"/>
            <p:nvPr/>
          </p:nvSpPr>
          <p:spPr>
            <a:xfrm>
              <a:off x="2788024" y="567017"/>
              <a:ext cx="8337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Data.sqlite</a:t>
              </a:r>
              <a:endParaRPr lang="en-US" sz="1000" dirty="0"/>
            </a:p>
          </p:txBody>
        </p:sp>
      </p:grp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0B09E8D-0B2A-417A-930D-AE4FB7A48593}"/>
              </a:ext>
            </a:extLst>
          </p:cNvPr>
          <p:cNvSpPr/>
          <p:nvPr/>
        </p:nvSpPr>
        <p:spPr>
          <a:xfrm>
            <a:off x="3966884" y="2108617"/>
            <a:ext cx="990598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CountVectorize.ipynb</a:t>
            </a:r>
            <a:endParaRPr lang="en-US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34B5567-BC56-485F-8613-8D1F21F8BCF1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rot="5400000" flipH="1" flipV="1">
            <a:off x="3391777" y="2574322"/>
            <a:ext cx="821175" cy="3290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53E54F-1842-4EC4-BC45-BC6B8B684B3D}"/>
              </a:ext>
            </a:extLst>
          </p:cNvPr>
          <p:cNvGrpSpPr/>
          <p:nvPr/>
        </p:nvGrpSpPr>
        <p:grpSpPr>
          <a:xfrm>
            <a:off x="5199529" y="1990473"/>
            <a:ext cx="1093696" cy="500751"/>
            <a:chOff x="5199529" y="340967"/>
            <a:chExt cx="1093696" cy="500751"/>
          </a:xfrm>
        </p:grpSpPr>
        <p:sp>
          <p:nvSpPr>
            <p:cNvPr id="34" name="Flowchart: Card 33">
              <a:extLst>
                <a:ext uri="{FF2B5EF4-FFF2-40B4-BE49-F238E27FC236}">
                  <a16:creationId xmlns:a16="http://schemas.microsoft.com/office/drawing/2014/main" id="{5286B2EE-C6BB-48F4-B397-035338AF8DF7}"/>
                </a:ext>
              </a:extLst>
            </p:cNvPr>
            <p:cNvSpPr/>
            <p:nvPr/>
          </p:nvSpPr>
          <p:spPr>
            <a:xfrm>
              <a:off x="5327316" y="340967"/>
              <a:ext cx="310342" cy="322730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D3F6C9-2952-49E7-9D23-7EC6F9C9904B}"/>
                </a:ext>
              </a:extLst>
            </p:cNvPr>
            <p:cNvSpPr txBox="1"/>
            <p:nvPr/>
          </p:nvSpPr>
          <p:spPr>
            <a:xfrm>
              <a:off x="5199529" y="595497"/>
              <a:ext cx="1093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../data/words.csv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444A1AF-C3B5-4B2A-8AC4-65B63AAB60F4}"/>
              </a:ext>
            </a:extLst>
          </p:cNvPr>
          <p:cNvCxnSpPr>
            <a:stCxn id="25" idx="3"/>
            <a:endCxn id="34" idx="1"/>
          </p:cNvCxnSpPr>
          <p:nvPr/>
        </p:nvCxnSpPr>
        <p:spPr>
          <a:xfrm flipV="1">
            <a:off x="4957482" y="2151838"/>
            <a:ext cx="369834" cy="1764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B6EDF52A-0C74-434D-8325-6818B906A4D8}"/>
              </a:ext>
            </a:extLst>
          </p:cNvPr>
          <p:cNvSpPr/>
          <p:nvPr/>
        </p:nvSpPr>
        <p:spPr>
          <a:xfrm>
            <a:off x="6466960" y="2108617"/>
            <a:ext cx="1300940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wrapper_runJob.py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2CE5CFB-19E0-4648-8008-C815484AD3CA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5637658" y="2151838"/>
            <a:ext cx="829302" cy="1764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876317-518A-477C-A31B-A3C0518A43FD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767900" y="2328253"/>
            <a:ext cx="469218" cy="1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DE60DF2-48ED-4A2E-A236-58AA3572EC08}"/>
              </a:ext>
            </a:extLst>
          </p:cNvPr>
          <p:cNvCxnSpPr>
            <a:stCxn id="6" idx="3"/>
            <a:endCxn id="39" idx="2"/>
          </p:cNvCxnSpPr>
          <p:nvPr/>
        </p:nvCxnSpPr>
        <p:spPr>
          <a:xfrm flipV="1">
            <a:off x="5194052" y="2547888"/>
            <a:ext cx="1923378" cy="225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A10B33-6F1A-4703-87E6-533E70A6998C}"/>
              </a:ext>
            </a:extLst>
          </p:cNvPr>
          <p:cNvGrpSpPr/>
          <p:nvPr/>
        </p:nvGrpSpPr>
        <p:grpSpPr>
          <a:xfrm>
            <a:off x="8237118" y="2020884"/>
            <a:ext cx="3022546" cy="1328888"/>
            <a:chOff x="8237118" y="371378"/>
            <a:chExt cx="3022546" cy="1328888"/>
          </a:xfrm>
        </p:grpSpPr>
        <p:sp>
          <p:nvSpPr>
            <p:cNvPr id="45" name="Flowchart: Internal Storage 44">
              <a:extLst>
                <a:ext uri="{FF2B5EF4-FFF2-40B4-BE49-F238E27FC236}">
                  <a16:creationId xmlns:a16="http://schemas.microsoft.com/office/drawing/2014/main" id="{2B4C29E6-32CF-48B3-9484-0A1281D41591}"/>
                </a:ext>
              </a:extLst>
            </p:cNvPr>
            <p:cNvSpPr/>
            <p:nvPr/>
          </p:nvSpPr>
          <p:spPr>
            <a:xfrm>
              <a:off x="8237118" y="371378"/>
              <a:ext cx="972477" cy="636186"/>
            </a:xfrm>
            <a:prstGeom prst="flowChartInternal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../</a:t>
              </a:r>
              <a:r>
                <a:rPr lang="en-US" sz="1000" dirty="0" err="1"/>
                <a:t>outputdir</a:t>
              </a:r>
              <a:endParaRPr lang="en-US" sz="1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0BD39B-2EEF-4050-859C-8A06DE914D6C}"/>
                </a:ext>
              </a:extLst>
            </p:cNvPr>
            <p:cNvSpPr txBox="1"/>
            <p:nvPr/>
          </p:nvSpPr>
          <p:spPr>
            <a:xfrm>
              <a:off x="9242605" y="376827"/>
              <a:ext cx="20170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/>
                <a:t>OUTPUTDIR</a:t>
              </a:r>
              <a:r>
                <a:rPr lang="en-US" sz="1000" dirty="0"/>
                <a:t> contains files with the filename convention part-00000 – part-</a:t>
              </a:r>
              <a:r>
                <a:rPr lang="en-US" sz="1000" dirty="0" err="1"/>
                <a:t>nnnnn</a:t>
              </a:r>
              <a:r>
                <a:rPr lang="en-US" sz="1000" dirty="0"/>
                <a:t>.  These files contain the word and count:</a:t>
              </a:r>
            </a:p>
            <a:p>
              <a:r>
                <a:rPr lang="en-US" sz="1000" dirty="0"/>
                <a:t>“president” 50</a:t>
              </a:r>
            </a:p>
            <a:p>
              <a:r>
                <a:rPr lang="en-US" sz="1000" dirty="0"/>
                <a:t>“condemn” 1</a:t>
              </a:r>
            </a:p>
            <a:p>
              <a:endParaRPr lang="en-US" sz="1000" dirty="0"/>
            </a:p>
            <a:p>
              <a:r>
                <a:rPr lang="en-US" sz="1000" dirty="0"/>
                <a:t>The file is tab (\t) delimited.</a:t>
              </a:r>
            </a:p>
          </p:txBody>
        </p:sp>
      </p:grp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5612B45F-C2D4-4901-8964-1324BA8D781B}"/>
              </a:ext>
            </a:extLst>
          </p:cNvPr>
          <p:cNvSpPr/>
          <p:nvPr/>
        </p:nvSpPr>
        <p:spPr>
          <a:xfrm>
            <a:off x="1169364" y="4304970"/>
            <a:ext cx="1300940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load_word_count_to_db.ipynb</a:t>
            </a:r>
            <a:endParaRPr lang="en-US" sz="10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46CE742-571A-4820-9BAF-896F6585F93B}"/>
              </a:ext>
            </a:extLst>
          </p:cNvPr>
          <p:cNvCxnSpPr>
            <a:stCxn id="45" idx="3"/>
            <a:endCxn id="65" idx="0"/>
          </p:cNvCxnSpPr>
          <p:nvPr/>
        </p:nvCxnSpPr>
        <p:spPr>
          <a:xfrm flipH="1">
            <a:off x="1819834" y="2338977"/>
            <a:ext cx="7389761" cy="1965993"/>
          </a:xfrm>
          <a:prstGeom prst="bentConnector4">
            <a:avLst>
              <a:gd name="adj1" fmla="val -3093"/>
              <a:gd name="adj2" fmla="val 5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64B9037-107D-465C-B07C-112AAB4F85E1}"/>
              </a:ext>
            </a:extLst>
          </p:cNvPr>
          <p:cNvCxnSpPr>
            <a:cxnSpLocks/>
            <a:stCxn id="65" idx="3"/>
            <a:endCxn id="4" idx="3"/>
          </p:cNvCxnSpPr>
          <p:nvPr/>
        </p:nvCxnSpPr>
        <p:spPr>
          <a:xfrm flipV="1">
            <a:off x="2470304" y="3342342"/>
            <a:ext cx="1039794" cy="1182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llout: Down Arrow 78">
            <a:extLst>
              <a:ext uri="{FF2B5EF4-FFF2-40B4-BE49-F238E27FC236}">
                <a16:creationId xmlns:a16="http://schemas.microsoft.com/office/drawing/2014/main" id="{6C5DA9E5-AC02-46BF-9373-DC986DD1E143}"/>
              </a:ext>
            </a:extLst>
          </p:cNvPr>
          <p:cNvSpPr/>
          <p:nvPr/>
        </p:nvSpPr>
        <p:spPr>
          <a:xfrm>
            <a:off x="2305173" y="2628622"/>
            <a:ext cx="662893" cy="600330"/>
          </a:xfrm>
          <a:prstGeom prst="downArrowCallout">
            <a:avLst>
              <a:gd name="adj1" fmla="val 25000"/>
              <a:gd name="adj2" fmla="val 30369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Tables tweets, retweets</a:t>
            </a:r>
          </a:p>
        </p:txBody>
      </p:sp>
      <p:sp>
        <p:nvSpPr>
          <p:cNvPr id="80" name="Callout: Down Arrow 79">
            <a:extLst>
              <a:ext uri="{FF2B5EF4-FFF2-40B4-BE49-F238E27FC236}">
                <a16:creationId xmlns:a16="http://schemas.microsoft.com/office/drawing/2014/main" id="{B8F4F9ED-DDA5-4998-96BF-8D06313BC26C}"/>
              </a:ext>
            </a:extLst>
          </p:cNvPr>
          <p:cNvSpPr/>
          <p:nvPr/>
        </p:nvSpPr>
        <p:spPr>
          <a:xfrm>
            <a:off x="2743616" y="3924275"/>
            <a:ext cx="766481" cy="600330"/>
          </a:xfrm>
          <a:prstGeom prst="downArrowCallout">
            <a:avLst>
              <a:gd name="adj1" fmla="val 25000"/>
              <a:gd name="adj2" fmla="val 30369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Table </a:t>
            </a:r>
            <a:r>
              <a:rPr lang="en-US" sz="800" dirty="0" err="1"/>
              <a:t>word_counts</a:t>
            </a:r>
            <a:endParaRPr lang="en-US" sz="8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BC99A34-CFDA-4BE9-A2CF-3B120A8881B5}"/>
              </a:ext>
            </a:extLst>
          </p:cNvPr>
          <p:cNvSpPr/>
          <p:nvPr/>
        </p:nvSpPr>
        <p:spPr>
          <a:xfrm>
            <a:off x="4408436" y="4224440"/>
            <a:ext cx="1300940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phrases.py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E86CD3-F989-4166-908B-2E78302E35C8}"/>
              </a:ext>
            </a:extLst>
          </p:cNvPr>
          <p:cNvCxnSpPr>
            <a:stCxn id="6" idx="2"/>
            <a:endCxn id="33" idx="0"/>
          </p:cNvCxnSpPr>
          <p:nvPr/>
        </p:nvCxnSpPr>
        <p:spPr>
          <a:xfrm>
            <a:off x="5041652" y="2934634"/>
            <a:ext cx="17254" cy="128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D5DD34F-CF32-4DD1-B5F0-AAD380463AF1}"/>
              </a:ext>
            </a:extLst>
          </p:cNvPr>
          <p:cNvCxnSpPr>
            <a:stCxn id="33" idx="1"/>
            <a:endCxn id="4" idx="4"/>
          </p:cNvCxnSpPr>
          <p:nvPr/>
        </p:nvCxnSpPr>
        <p:spPr>
          <a:xfrm rot="10800000">
            <a:off x="3650208" y="3117692"/>
            <a:ext cx="758229" cy="1326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llout: Down Arrow 39">
            <a:extLst>
              <a:ext uri="{FF2B5EF4-FFF2-40B4-BE49-F238E27FC236}">
                <a16:creationId xmlns:a16="http://schemas.microsoft.com/office/drawing/2014/main" id="{C9E8FAB7-CFC7-4E0E-879B-FF37F82B4065}"/>
              </a:ext>
            </a:extLst>
          </p:cNvPr>
          <p:cNvSpPr/>
          <p:nvPr/>
        </p:nvSpPr>
        <p:spPr>
          <a:xfrm>
            <a:off x="3757875" y="3853210"/>
            <a:ext cx="766481" cy="600330"/>
          </a:xfrm>
          <a:prstGeom prst="downArrowCallout">
            <a:avLst>
              <a:gd name="adj1" fmla="val 25000"/>
              <a:gd name="adj2" fmla="val 30369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Table phrases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2799417-AA6E-47F8-8A0E-8980EB565391}"/>
              </a:ext>
            </a:extLst>
          </p:cNvPr>
          <p:cNvSpPr/>
          <p:nvPr/>
        </p:nvSpPr>
        <p:spPr>
          <a:xfrm>
            <a:off x="6060132" y="4224440"/>
            <a:ext cx="1300940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write_json_4grid.py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293DAF6-91B5-48D9-91EB-8B0ABCDFDAFC}"/>
              </a:ext>
            </a:extLst>
          </p:cNvPr>
          <p:cNvCxnSpPr>
            <a:stCxn id="4" idx="4"/>
            <a:endCxn id="37" idx="0"/>
          </p:cNvCxnSpPr>
          <p:nvPr/>
        </p:nvCxnSpPr>
        <p:spPr>
          <a:xfrm>
            <a:off x="3650207" y="3117691"/>
            <a:ext cx="3060395" cy="1106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91C1E3-10DC-4A07-827A-530EB29BDA44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 flipH="1">
            <a:off x="6705093" y="4663711"/>
            <a:ext cx="5509" cy="41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A7A10E-E31F-4E60-87E8-7C235369A372}"/>
              </a:ext>
            </a:extLst>
          </p:cNvPr>
          <p:cNvGrpSpPr/>
          <p:nvPr/>
        </p:nvGrpSpPr>
        <p:grpSpPr>
          <a:xfrm>
            <a:off x="6422135" y="5080813"/>
            <a:ext cx="1093696" cy="500751"/>
            <a:chOff x="5199529" y="340967"/>
            <a:chExt cx="1093696" cy="500751"/>
          </a:xfrm>
        </p:grpSpPr>
        <p:sp>
          <p:nvSpPr>
            <p:cNvPr id="49" name="Flowchart: Card 48">
              <a:extLst>
                <a:ext uri="{FF2B5EF4-FFF2-40B4-BE49-F238E27FC236}">
                  <a16:creationId xmlns:a16="http://schemas.microsoft.com/office/drawing/2014/main" id="{12B088B5-F9C1-4087-A3C1-FE5A81FE0FBE}"/>
                </a:ext>
              </a:extLst>
            </p:cNvPr>
            <p:cNvSpPr/>
            <p:nvPr/>
          </p:nvSpPr>
          <p:spPr>
            <a:xfrm>
              <a:off x="5327316" y="340967"/>
              <a:ext cx="310342" cy="322730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96F6BB-FB10-43DA-BEC1-CB5B426208EC}"/>
                </a:ext>
              </a:extLst>
            </p:cNvPr>
            <p:cNvSpPr txBox="1"/>
            <p:nvPr/>
          </p:nvSpPr>
          <p:spPr>
            <a:xfrm>
              <a:off x="5199529" y="595497"/>
              <a:ext cx="1093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../data/words.csv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6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heritage</dc:creator>
  <cp:lastModifiedBy>todd heritage</cp:lastModifiedBy>
  <cp:revision>14</cp:revision>
  <dcterms:created xsi:type="dcterms:W3CDTF">2019-12-24T02:12:11Z</dcterms:created>
  <dcterms:modified xsi:type="dcterms:W3CDTF">2019-12-28T17:30:08Z</dcterms:modified>
</cp:coreProperties>
</file>