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280F-8442-E84A-ACD7-740AF8D603AF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52625-CC0A-F443-8BAF-77FBBD5E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52625-CC0A-F443-8BAF-77FBBD5E3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269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9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8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mptwitterarchive.com/archi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3-trump-tweets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3E0E-6112-4345-8F8C-84051B1DC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Trump's Use of Twitter Affects the US Economy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7817D-7703-B640-A4A8-540CADCD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67" y="5005981"/>
            <a:ext cx="11413066" cy="1352487"/>
          </a:xfrm>
        </p:spPr>
        <p:txBody>
          <a:bodyPr>
            <a:normAutofit/>
          </a:bodyPr>
          <a:lstStyle/>
          <a:p>
            <a:r>
              <a:rPr lang="en-US" dirty="0"/>
              <a:t>Team Members: </a:t>
            </a:r>
          </a:p>
          <a:p>
            <a:r>
              <a:rPr lang="en-US" dirty="0"/>
              <a:t>Seth </a:t>
            </a:r>
            <a:r>
              <a:rPr lang="en-US" dirty="0" err="1"/>
              <a:t>Brummund</a:t>
            </a:r>
            <a:r>
              <a:rPr lang="en-US" dirty="0"/>
              <a:t>, Griffin Diemer, Emily Fischer, Todd Heritage, </a:t>
            </a:r>
            <a:r>
              <a:rPr lang="en-US" dirty="0" err="1"/>
              <a:t>Areerat</a:t>
            </a:r>
            <a:r>
              <a:rPr lang="en-US" dirty="0"/>
              <a:t> </a:t>
            </a:r>
            <a:r>
              <a:rPr lang="en-US" dirty="0" err="1"/>
              <a:t>Kichkha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D8F-5DD8-804D-84B5-078E2B5A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123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81D9-B494-D040-9CA0-F5BAE921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38"/>
            <a:ext cx="10250488" cy="4933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live in a world where people have the need to tell everyone what they are thinking, even when they shouldn't. The concept of a "filter" is disappearing, which often has an effect on the people and world around us without realizing it.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7661B-F17C-C841-8BC9-FCEE73A7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162" y="4016375"/>
            <a:ext cx="6157676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570B-8963-024E-A5E0-44393087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00"/>
            <a:ext cx="10515600" cy="1325563"/>
          </a:xfrm>
        </p:spPr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CB37-16F8-0242-996C-363E3F9B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50488" cy="4195481"/>
          </a:xfrm>
        </p:spPr>
        <p:txBody>
          <a:bodyPr/>
          <a:lstStyle/>
          <a:p>
            <a:r>
              <a:rPr lang="en-US" dirty="0"/>
              <a:t>This project is analyzing Donald Trump’s twitter feed from January 1, 2015 to December 18, 2019</a:t>
            </a:r>
          </a:p>
          <a:p>
            <a:r>
              <a:rPr lang="en-US" dirty="0"/>
              <a:t>This period of time was selected to allow for a comparison of data that is outside of his presidential campaigning and time in office</a:t>
            </a:r>
          </a:p>
          <a:p>
            <a:r>
              <a:rPr lang="en-US" dirty="0"/>
              <a:t>These tweets will be compared to various economic indicators to see if there is a correlation between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9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08CA-2A9C-E848-997C-6EB288EC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796F-6549-EB42-AB67-0790DC3A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http://www.trumptwitterarchive.com/archive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CF98-7592-6148-A1DD-3EE03475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48"/>
            <a:ext cx="10515600" cy="1325563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67A4-E23B-5741-9074-70B4A8FC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200"/>
            <a:ext cx="10515600" cy="55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 was applied to analyze the tweets by using </a:t>
            </a:r>
            <a:r>
              <a:rPr lang="en-US" dirty="0" err="1"/>
              <a:t>scikit</a:t>
            </a:r>
            <a:r>
              <a:rPr lang="en-US" dirty="0"/>
              <a:t>-learn libraries</a:t>
            </a:r>
          </a:p>
          <a:p>
            <a:pPr lvl="1"/>
            <a:r>
              <a:rPr lang="en-US" dirty="0"/>
              <a:t>positive or negative sentiment of each tweet (NLTK) </a:t>
            </a:r>
          </a:p>
          <a:p>
            <a:pPr lvl="1"/>
            <a:r>
              <a:rPr lang="en-US" dirty="0"/>
              <a:t>counts for the most tweeted words and phrases (Count Vectorizer). </a:t>
            </a:r>
          </a:p>
          <a:p>
            <a:r>
              <a:rPr lang="en-US" dirty="0"/>
              <a:t>Results of tweet analysis where the compared to find any potential economic impacts the tweets might have on the following economic indicators:</a:t>
            </a:r>
          </a:p>
          <a:p>
            <a:pPr lvl="1"/>
            <a:r>
              <a:rPr lang="en-US" dirty="0"/>
              <a:t>SPY Large Cap ETF tracks the S&amp;P 500, which represents large cap stocks</a:t>
            </a:r>
          </a:p>
          <a:p>
            <a:pPr lvl="1"/>
            <a:r>
              <a:rPr lang="en-US" dirty="0"/>
              <a:t>MDY Mid Cap ETF represents mid cap stocks</a:t>
            </a:r>
          </a:p>
          <a:p>
            <a:pPr lvl="1"/>
            <a:r>
              <a:rPr lang="en-US" dirty="0"/>
              <a:t>IJR Small Cap ETF tracks the Russell 2000, which represents small cap stocks</a:t>
            </a:r>
          </a:p>
          <a:p>
            <a:pPr lvl="1"/>
            <a:r>
              <a:rPr lang="en-US" dirty="0"/>
              <a:t>Employment Situation monthly releases for non-farm jobs added each month</a:t>
            </a:r>
          </a:p>
          <a:p>
            <a:pPr lvl="1"/>
            <a:r>
              <a:rPr lang="en-US" dirty="0"/>
              <a:t>Real GDP Growth news releases which are represented by three estimates by quarter</a:t>
            </a:r>
          </a:p>
          <a:p>
            <a:r>
              <a:rPr lang="en-US" dirty="0"/>
              <a:t>JavaScript D3.JS was used to create visualizations of the word and phrase counts</a:t>
            </a:r>
          </a:p>
          <a:p>
            <a:r>
              <a:rPr lang="en-US" dirty="0"/>
              <a:t>Material Design for Bootstrap was used to for search and sort functionality of the data table.</a:t>
            </a:r>
          </a:p>
          <a:p>
            <a:r>
              <a:rPr lang="en-US" dirty="0"/>
              <a:t>Finally, the website was loaded to Heroku 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https://p3-trump-tweets.herokuapp.com/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{A3DE2D66-6D97-0A47-9642-87EA9A972E35}tf10001062</Template>
  <TotalTime>25</TotalTime>
  <Words>321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How Trump's Use of Twitter Affects the US Economy </vt:lpstr>
      <vt:lpstr>Background</vt:lpstr>
      <vt:lpstr>Project Topic</vt:lpstr>
      <vt:lpstr>Source Data</vt:lpstr>
      <vt:lpstr>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Trump's Use of Twitter Affects the US Economy </dc:title>
  <dc:creator>Emily Fischer</dc:creator>
  <cp:lastModifiedBy>Emily Fischer</cp:lastModifiedBy>
  <cp:revision>4</cp:revision>
  <dcterms:created xsi:type="dcterms:W3CDTF">2020-01-11T13:35:20Z</dcterms:created>
  <dcterms:modified xsi:type="dcterms:W3CDTF">2020-01-11T15:53:52Z</dcterms:modified>
</cp:coreProperties>
</file>