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95" autoAdjust="0"/>
  </p:normalViewPr>
  <p:slideViewPr>
    <p:cSldViewPr snapToGrid="0">
      <p:cViewPr>
        <p:scale>
          <a:sx n="66" d="100"/>
          <a:sy n="66" d="100"/>
        </p:scale>
        <p:origin x="668" y="132"/>
      </p:cViewPr>
      <p:guideLst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2EE3-90CE-4B7F-90DF-5CB6B081478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0288-04CB-4EBB-8611-110AB1D9D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50FD-2131-4746-871C-6C3981CDCFE1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5966180" y="996696"/>
            <a:ext cx="557530" cy="1834896"/>
            <a:chOff x="5791200" y="996696"/>
            <a:chExt cx="557530" cy="1834896"/>
          </a:xfrm>
        </p:grpSpPr>
        <p:sp>
          <p:nvSpPr>
            <p:cNvPr id="51" name="Geschweifte Klammer links 50"/>
            <p:cNvSpPr/>
            <p:nvPr/>
          </p:nvSpPr>
          <p:spPr>
            <a:xfrm>
              <a:off x="5955030" y="996696"/>
              <a:ext cx="393700" cy="1834896"/>
            </a:xfrm>
            <a:prstGeom prst="leftBrace">
              <a:avLst>
                <a:gd name="adj1" fmla="val 8333"/>
                <a:gd name="adj2" fmla="val 1504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5791200" y="1174750"/>
              <a:ext cx="15621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36640"/>
              </p:ext>
            </p:extLst>
          </p:nvPr>
        </p:nvGraphicFramePr>
        <p:xfrm>
          <a:off x="5122214" y="1528924"/>
          <a:ext cx="2104492" cy="116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23"/>
                <a:gridCol w="526123"/>
                <a:gridCol w="526123"/>
                <a:gridCol w="526123"/>
              </a:tblGrid>
              <a:tr h="333545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000" baseline="3000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000" baseline="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8713">
                <a:tc rowSpan="3">
                  <a:txBody>
                    <a:bodyPr/>
                    <a:lstStyle/>
                    <a:p>
                      <a:r>
                        <a:rPr lang="en-US" sz="32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3200" baseline="30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2" name="Gruppieren 81"/>
          <p:cNvGrpSpPr/>
          <p:nvPr/>
        </p:nvGrpSpPr>
        <p:grpSpPr>
          <a:xfrm>
            <a:off x="308093" y="519160"/>
            <a:ext cx="4549140" cy="2312432"/>
            <a:chOff x="308093" y="519160"/>
            <a:chExt cx="4549140" cy="2312432"/>
          </a:xfrm>
        </p:grpSpPr>
        <p:sp>
          <p:nvSpPr>
            <p:cNvPr id="4" name="Abgerundetes Rechteck 3"/>
            <p:cNvSpPr/>
            <p:nvPr/>
          </p:nvSpPr>
          <p:spPr>
            <a:xfrm>
              <a:off x="308093" y="996696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1824473" y="996696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340853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8093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824473" y="1644396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340853" y="1644396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15713" y="2292096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832093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348473" y="2292096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5713" y="519160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1"/>
                  </a:solidFill>
                </a:rPr>
                <a:t>Training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33234" y="519160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4"/>
                  </a:solidFill>
                </a:rPr>
                <a:t>Validation</a:t>
              </a:r>
              <a:endParaRPr lang="en-US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7314990" y="519160"/>
            <a:ext cx="4567130" cy="2312432"/>
            <a:chOff x="7314990" y="519160"/>
            <a:chExt cx="4567130" cy="2312432"/>
          </a:xfrm>
        </p:grpSpPr>
        <p:sp>
          <p:nvSpPr>
            <p:cNvPr id="17" name="Abgerundetes Rechteck 16"/>
            <p:cNvSpPr/>
            <p:nvPr/>
          </p:nvSpPr>
          <p:spPr>
            <a:xfrm>
              <a:off x="7317614" y="996696"/>
              <a:ext cx="100440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365740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365740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0373360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8324638" y="996696"/>
              <a:ext cx="102895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9353594" y="996696"/>
              <a:ext cx="1004400" cy="53949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314990" y="1644396"/>
              <a:ext cx="1004400" cy="53949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22014" y="1644396"/>
              <a:ext cx="1028955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9350970" y="1644396"/>
              <a:ext cx="100440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7327858" y="2292096"/>
              <a:ext cx="100440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334882" y="2292096"/>
              <a:ext cx="1028955" cy="53949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363838" y="2292096"/>
              <a:ext cx="100440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314990" y="519160"/>
              <a:ext cx="204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1"/>
                  </a:solidFill>
                </a:rPr>
                <a:t>Training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268842" y="519160"/>
              <a:ext cx="11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Validation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70" name="Pfeil nach rechts 69"/>
          <p:cNvSpPr/>
          <p:nvPr/>
        </p:nvSpPr>
        <p:spPr>
          <a:xfrm>
            <a:off x="5562667" y="3999844"/>
            <a:ext cx="961043" cy="1004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uppieren 78"/>
          <p:cNvGrpSpPr/>
          <p:nvPr/>
        </p:nvGrpSpPr>
        <p:grpSpPr>
          <a:xfrm>
            <a:off x="1035050" y="3365863"/>
            <a:ext cx="3079750" cy="2672968"/>
            <a:chOff x="1035050" y="3562350"/>
            <a:chExt cx="3079750" cy="2672968"/>
          </a:xfrm>
        </p:grpSpPr>
        <p:sp>
          <p:nvSpPr>
            <p:cNvPr id="72" name="Abgerundetes Rechteck 71"/>
            <p:cNvSpPr/>
            <p:nvPr/>
          </p:nvSpPr>
          <p:spPr>
            <a:xfrm>
              <a:off x="1035050" y="3562350"/>
              <a:ext cx="3079750" cy="26729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uppieren 65"/>
            <p:cNvGrpSpPr/>
            <p:nvPr/>
          </p:nvGrpSpPr>
          <p:grpSpPr>
            <a:xfrm>
              <a:off x="1062473" y="5061720"/>
              <a:ext cx="3025140" cy="539496"/>
              <a:chOff x="1586842" y="4783312"/>
              <a:chExt cx="3025140" cy="539496"/>
            </a:xfrm>
          </p:grpSpPr>
          <p:sp>
            <p:nvSpPr>
              <p:cNvPr id="56" name="Abgerundetes Rechteck 55"/>
              <p:cNvSpPr/>
              <p:nvPr/>
            </p:nvSpPr>
            <p:spPr>
              <a:xfrm>
                <a:off x="1586842" y="4783312"/>
                <a:ext cx="3025140" cy="539496"/>
              </a:xfrm>
              <a:prstGeom prst="roundRect">
                <a:avLst/>
              </a:prstGeom>
              <a:pattFill prst="wdDnDiag">
                <a:fgClr>
                  <a:srgbClr val="FF0000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4051300" y="4783312"/>
                <a:ext cx="560682" cy="53949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4051300" y="4783312"/>
                <a:ext cx="234950" cy="539496"/>
              </a:xfrm>
              <a:prstGeom prst="roundRect">
                <a:avLst/>
              </a:prstGeom>
              <a:pattFill prst="wdDnDiag">
                <a:fgClr>
                  <a:srgbClr val="C00000"/>
                </a:fgClr>
                <a:bgClr>
                  <a:srgbClr val="00B05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Abgerundetes Rechteck 58"/>
            <p:cNvSpPr/>
            <p:nvPr/>
          </p:nvSpPr>
          <p:spPr>
            <a:xfrm>
              <a:off x="1062474" y="4125495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578854" y="4125495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062474" y="5764030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Decoys</a:t>
              </a: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578853" y="5764030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B050"/>
                  </a:solidFill>
                </a:rPr>
                <a:t>5% q-value</a:t>
              </a:r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062473" y="3587497"/>
              <a:ext cx="3025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1"/>
                  </a:solidFill>
                </a:rPr>
                <a:t>Training</a:t>
              </a:r>
              <a:endParaRPr lang="en-US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712868" y="3363820"/>
            <a:ext cx="3732454" cy="2672969"/>
            <a:chOff x="7300671" y="3562349"/>
            <a:chExt cx="3732454" cy="2672969"/>
          </a:xfrm>
        </p:grpSpPr>
        <p:grpSp>
          <p:nvGrpSpPr>
            <p:cNvPr id="68" name="Gruppieren 67"/>
            <p:cNvGrpSpPr/>
            <p:nvPr/>
          </p:nvGrpSpPr>
          <p:grpSpPr>
            <a:xfrm>
              <a:off x="7327858" y="3587496"/>
              <a:ext cx="3679376" cy="2262896"/>
              <a:chOff x="7327858" y="3537448"/>
              <a:chExt cx="3679376" cy="2262896"/>
            </a:xfrm>
          </p:grpSpPr>
          <p:grpSp>
            <p:nvGrpSpPr>
              <p:cNvPr id="16" name="Gruppieren 15"/>
              <p:cNvGrpSpPr/>
              <p:nvPr/>
            </p:nvGrpSpPr>
            <p:grpSpPr>
              <a:xfrm rot="10800000">
                <a:off x="8940944" y="3965448"/>
                <a:ext cx="557530" cy="1834896"/>
                <a:chOff x="5791200" y="996696"/>
                <a:chExt cx="557530" cy="1834896"/>
              </a:xfrm>
            </p:grpSpPr>
            <p:sp>
              <p:nvSpPr>
                <p:cNvPr id="13" name="Geschweifte Klammer links 12"/>
                <p:cNvSpPr/>
                <p:nvPr/>
              </p:nvSpPr>
              <p:spPr>
                <a:xfrm>
                  <a:off x="5955030" y="996696"/>
                  <a:ext cx="393700" cy="1834896"/>
                </a:xfrm>
                <a:prstGeom prst="leftBrace">
                  <a:avLst>
                    <a:gd name="adj1" fmla="val 8333"/>
                    <a:gd name="adj2" fmla="val 51038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791200" y="1787144"/>
                  <a:ext cx="15621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Abgerundetes Rechteck 44"/>
              <p:cNvSpPr/>
              <p:nvPr/>
            </p:nvSpPr>
            <p:spPr>
              <a:xfrm>
                <a:off x="7327858" y="396544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7327858" y="461314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7335478" y="526084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>
                <a:off x="9498474" y="3965448"/>
                <a:ext cx="1508760" cy="18348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7327858" y="3537448"/>
                <a:ext cx="3679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4"/>
                    </a:solidFill>
                  </a:rPr>
                  <a:t>Score</a:t>
                </a:r>
                <a:r>
                  <a:rPr lang="en-US" smtClean="0"/>
                  <a:t> </a:t>
                </a:r>
                <a:r>
                  <a:rPr lang="en-US" b="1" smtClean="0">
                    <a:solidFill>
                      <a:schemeClr val="accent4"/>
                    </a:solidFill>
                  </a:rPr>
                  <a:t>Normalization</a:t>
                </a:r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75" name="Abgerundetes Rechteck 74"/>
            <p:cNvSpPr/>
            <p:nvPr/>
          </p:nvSpPr>
          <p:spPr>
            <a:xfrm>
              <a:off x="7300671" y="3562349"/>
              <a:ext cx="3732454" cy="2672969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Abgerundetes Rechteck 82"/>
          <p:cNvSpPr/>
          <p:nvPr/>
        </p:nvSpPr>
        <p:spPr>
          <a:xfrm>
            <a:off x="86627" y="67377"/>
            <a:ext cx="12018746" cy="6723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Paulitz</dc:creator>
  <cp:lastModifiedBy>Emil Paulitz</cp:lastModifiedBy>
  <cp:revision>10</cp:revision>
  <dcterms:created xsi:type="dcterms:W3CDTF">2020-08-02T11:38:09Z</dcterms:created>
  <dcterms:modified xsi:type="dcterms:W3CDTF">2020-08-02T18:12:14Z</dcterms:modified>
</cp:coreProperties>
</file>