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095" autoAdjust="0"/>
  </p:normalViewPr>
  <p:slideViewPr>
    <p:cSldViewPr snapToGrid="0">
      <p:cViewPr varScale="1">
        <p:scale>
          <a:sx n="81" d="100"/>
          <a:sy n="81" d="100"/>
        </p:scale>
        <p:origin x="108" y="68"/>
      </p:cViewPr>
      <p:guideLst>
        <p:guide orient="horz" pos="392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52EE3-90CE-4B7F-90DF-5CB6B0814781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00288-04CB-4EBB-8611-110AB1D9D3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00288-04CB-4EBB-8611-110AB1D9D3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8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7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1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6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5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6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3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3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50FD-2131-4746-871C-6C3981CDCFE1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0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F50FD-2131-4746-871C-6C3981CDCFE1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CE01B-D236-480C-93C8-164D95CAC26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6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schweifte Klammer links 20">
            <a:extLst>
              <a:ext uri="{FF2B5EF4-FFF2-40B4-BE49-F238E27FC236}">
                <a16:creationId xmlns:a16="http://schemas.microsoft.com/office/drawing/2014/main" xmlns="" id="{46F583E0-3500-4365-8D3A-584974DC1F32}"/>
              </a:ext>
            </a:extLst>
          </p:cNvPr>
          <p:cNvSpPr/>
          <p:nvPr/>
        </p:nvSpPr>
        <p:spPr>
          <a:xfrm>
            <a:off x="6196551" y="1070898"/>
            <a:ext cx="445157" cy="1904599"/>
          </a:xfrm>
          <a:prstGeom prst="leftBrace">
            <a:avLst>
              <a:gd name="adj1" fmla="val 8333"/>
              <a:gd name="adj2" fmla="val 15047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6" name="Tabel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698072"/>
              </p:ext>
            </p:extLst>
          </p:nvPr>
        </p:nvGraphicFramePr>
        <p:xfrm>
          <a:off x="5122214" y="1528924"/>
          <a:ext cx="2104492" cy="1166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61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61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61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354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2000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en-US" sz="2000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713">
                <a:tc rowSpan="3">
                  <a:txBody>
                    <a:bodyPr/>
                    <a:lstStyle/>
                    <a:p>
                      <a:r>
                        <a:rPr lang="en-US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3200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</a:t>
                      </a:r>
                      <a:endPara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66818" marR="66818" marT="33409" marB="334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8713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8713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66818" marR="66818" marT="33409" marB="334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</a:t>
                      </a:r>
                    </a:p>
                  </a:txBody>
                  <a:tcPr marL="66818" marR="66818" marT="33409" marB="3340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82" name="Gruppieren 81"/>
          <p:cNvGrpSpPr/>
          <p:nvPr/>
        </p:nvGrpSpPr>
        <p:grpSpPr>
          <a:xfrm>
            <a:off x="308093" y="480659"/>
            <a:ext cx="4549140" cy="2312432"/>
            <a:chOff x="308093" y="519160"/>
            <a:chExt cx="4549140" cy="2312432"/>
          </a:xfrm>
        </p:grpSpPr>
        <p:sp>
          <p:nvSpPr>
            <p:cNvPr id="4" name="Abgerundetes Rechteck 3"/>
            <p:cNvSpPr/>
            <p:nvPr/>
          </p:nvSpPr>
          <p:spPr>
            <a:xfrm>
              <a:off x="308093" y="996696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1824473" y="996696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bgerundetes Rechteck 5"/>
            <p:cNvSpPr/>
            <p:nvPr/>
          </p:nvSpPr>
          <p:spPr>
            <a:xfrm>
              <a:off x="3340853" y="996696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bgerundetes Rechteck 6"/>
            <p:cNvSpPr/>
            <p:nvPr/>
          </p:nvSpPr>
          <p:spPr>
            <a:xfrm>
              <a:off x="308093" y="1644396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1824473" y="1644396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3340853" y="1644396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315713" y="2292096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1832093" y="2292096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bgerundetes Rechteck 11"/>
            <p:cNvSpPr/>
            <p:nvPr/>
          </p:nvSpPr>
          <p:spPr>
            <a:xfrm>
              <a:off x="3348473" y="2292096"/>
              <a:ext cx="150876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15713" y="519160"/>
              <a:ext cx="301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Training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3333234" y="519160"/>
              <a:ext cx="1516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Validation</a:t>
              </a:r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7314990" y="519160"/>
            <a:ext cx="4567130" cy="2312432"/>
            <a:chOff x="7314990" y="519160"/>
            <a:chExt cx="4567130" cy="2312432"/>
          </a:xfrm>
        </p:grpSpPr>
        <p:sp>
          <p:nvSpPr>
            <p:cNvPr id="17" name="Abgerundetes Rechteck 16"/>
            <p:cNvSpPr/>
            <p:nvPr/>
          </p:nvSpPr>
          <p:spPr>
            <a:xfrm>
              <a:off x="7317614" y="996696"/>
              <a:ext cx="100440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10365740" y="996696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10365740" y="1644396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10373360" y="2292096"/>
              <a:ext cx="1508760" cy="539496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8324638" y="996696"/>
              <a:ext cx="1028955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9353594" y="996696"/>
              <a:ext cx="1004400" cy="53949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7314990" y="1644396"/>
              <a:ext cx="1004400" cy="53949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8322014" y="1644396"/>
              <a:ext cx="1028955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9350970" y="1644396"/>
              <a:ext cx="100440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7327858" y="2292096"/>
              <a:ext cx="100440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8334882" y="2292096"/>
              <a:ext cx="1028955" cy="539496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9363838" y="2292096"/>
              <a:ext cx="1004400" cy="53949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7314990" y="519160"/>
              <a:ext cx="2043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Training</a:t>
              </a: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9268842" y="519160"/>
              <a:ext cx="11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Validation</a:t>
              </a:r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7712868" y="3363820"/>
            <a:ext cx="3732454" cy="2672969"/>
            <a:chOff x="7300671" y="3562349"/>
            <a:chExt cx="3732454" cy="2672969"/>
          </a:xfrm>
        </p:grpSpPr>
        <p:grpSp>
          <p:nvGrpSpPr>
            <p:cNvPr id="68" name="Gruppieren 67"/>
            <p:cNvGrpSpPr/>
            <p:nvPr/>
          </p:nvGrpSpPr>
          <p:grpSpPr>
            <a:xfrm>
              <a:off x="7327858" y="3587496"/>
              <a:ext cx="3679376" cy="2262896"/>
              <a:chOff x="7327858" y="3537448"/>
              <a:chExt cx="3679376" cy="2262896"/>
            </a:xfrm>
          </p:grpSpPr>
          <p:grpSp>
            <p:nvGrpSpPr>
              <p:cNvPr id="16" name="Gruppieren 15"/>
              <p:cNvGrpSpPr/>
              <p:nvPr/>
            </p:nvGrpSpPr>
            <p:grpSpPr>
              <a:xfrm rot="10800000">
                <a:off x="8940944" y="3965448"/>
                <a:ext cx="557530" cy="1834896"/>
                <a:chOff x="5791200" y="996696"/>
                <a:chExt cx="557530" cy="1834896"/>
              </a:xfrm>
            </p:grpSpPr>
            <p:sp>
              <p:nvSpPr>
                <p:cNvPr id="13" name="Geschweifte Klammer links 12"/>
                <p:cNvSpPr/>
                <p:nvPr/>
              </p:nvSpPr>
              <p:spPr>
                <a:xfrm>
                  <a:off x="5955030" y="996696"/>
                  <a:ext cx="393700" cy="1834896"/>
                </a:xfrm>
                <a:prstGeom prst="leftBrace">
                  <a:avLst>
                    <a:gd name="adj1" fmla="val 8333"/>
                    <a:gd name="adj2" fmla="val 51038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hteck 14"/>
                <p:cNvSpPr/>
                <p:nvPr/>
              </p:nvSpPr>
              <p:spPr>
                <a:xfrm>
                  <a:off x="5791200" y="1787144"/>
                  <a:ext cx="156210" cy="25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Abgerundetes Rechteck 44"/>
              <p:cNvSpPr/>
              <p:nvPr/>
            </p:nvSpPr>
            <p:spPr>
              <a:xfrm>
                <a:off x="7327858" y="3965448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bgerundetes Rechteck 45"/>
              <p:cNvSpPr/>
              <p:nvPr/>
            </p:nvSpPr>
            <p:spPr>
              <a:xfrm>
                <a:off x="7327858" y="4613148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bgerundetes Rechteck 46"/>
              <p:cNvSpPr/>
              <p:nvPr/>
            </p:nvSpPr>
            <p:spPr>
              <a:xfrm>
                <a:off x="7335478" y="5260848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bgerundetes Rechteck 52"/>
              <p:cNvSpPr/>
              <p:nvPr/>
            </p:nvSpPr>
            <p:spPr>
              <a:xfrm>
                <a:off x="9498474" y="3965448"/>
                <a:ext cx="1508760" cy="1834896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7327858" y="3537448"/>
                <a:ext cx="3679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Score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Normalization</a:t>
                </a:r>
              </a:p>
            </p:txBody>
          </p:sp>
        </p:grpSp>
        <p:sp>
          <p:nvSpPr>
            <p:cNvPr id="75" name="Abgerundetes Rechteck 74"/>
            <p:cNvSpPr/>
            <p:nvPr/>
          </p:nvSpPr>
          <p:spPr>
            <a:xfrm>
              <a:off x="7300671" y="3562349"/>
              <a:ext cx="3732454" cy="2672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Abgerundetes Rechteck 82"/>
          <p:cNvSpPr/>
          <p:nvPr/>
        </p:nvSpPr>
        <p:spPr>
          <a:xfrm>
            <a:off x="86627" y="67377"/>
            <a:ext cx="12018746" cy="672324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pieren 2"/>
          <p:cNvGrpSpPr/>
          <p:nvPr/>
        </p:nvGrpSpPr>
        <p:grpSpPr>
          <a:xfrm>
            <a:off x="1035050" y="3365863"/>
            <a:ext cx="5631549" cy="2672968"/>
            <a:chOff x="1035050" y="3365863"/>
            <a:chExt cx="5631549" cy="2672968"/>
          </a:xfrm>
        </p:grpSpPr>
        <p:grpSp>
          <p:nvGrpSpPr>
            <p:cNvPr id="79" name="Gruppieren 78"/>
            <p:cNvGrpSpPr/>
            <p:nvPr/>
          </p:nvGrpSpPr>
          <p:grpSpPr>
            <a:xfrm>
              <a:off x="1035050" y="3365863"/>
              <a:ext cx="3079750" cy="2672968"/>
              <a:chOff x="1035050" y="3562350"/>
              <a:chExt cx="3079750" cy="2672968"/>
            </a:xfrm>
          </p:grpSpPr>
          <p:sp>
            <p:nvSpPr>
              <p:cNvPr id="72" name="Abgerundetes Rechteck 71"/>
              <p:cNvSpPr/>
              <p:nvPr/>
            </p:nvSpPr>
            <p:spPr>
              <a:xfrm>
                <a:off x="1035050" y="3562350"/>
                <a:ext cx="3079750" cy="267296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uppieren 65"/>
              <p:cNvGrpSpPr/>
              <p:nvPr/>
            </p:nvGrpSpPr>
            <p:grpSpPr>
              <a:xfrm>
                <a:off x="1062473" y="5061720"/>
                <a:ext cx="3025140" cy="539496"/>
                <a:chOff x="1586842" y="4783312"/>
                <a:chExt cx="3025140" cy="539496"/>
              </a:xfrm>
            </p:grpSpPr>
            <p:sp>
              <p:nvSpPr>
                <p:cNvPr id="56" name="Abgerundetes Rechteck 55"/>
                <p:cNvSpPr/>
                <p:nvPr/>
              </p:nvSpPr>
              <p:spPr>
                <a:xfrm>
                  <a:off x="1586842" y="4783312"/>
                  <a:ext cx="3025140" cy="539496"/>
                </a:xfrm>
                <a:prstGeom prst="roundRect">
                  <a:avLst/>
                </a:prstGeom>
                <a:pattFill prst="wdDnDiag">
                  <a:fgClr>
                    <a:srgbClr val="FF0000"/>
                  </a:fgClr>
                  <a:bgClr>
                    <a:schemeClr val="accent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Abgerundetes Rechteck 56"/>
                <p:cNvSpPr/>
                <p:nvPr/>
              </p:nvSpPr>
              <p:spPr>
                <a:xfrm>
                  <a:off x="4051300" y="4783312"/>
                  <a:ext cx="560682" cy="539496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Abgerundetes Rechteck 57"/>
                <p:cNvSpPr/>
                <p:nvPr/>
              </p:nvSpPr>
              <p:spPr>
                <a:xfrm>
                  <a:off x="4051300" y="4783312"/>
                  <a:ext cx="234950" cy="539496"/>
                </a:xfrm>
                <a:prstGeom prst="roundRect">
                  <a:avLst/>
                </a:prstGeom>
                <a:pattFill prst="wdDnDiag">
                  <a:fgClr>
                    <a:srgbClr val="C00000"/>
                  </a:fgClr>
                  <a:bgClr>
                    <a:srgbClr val="00B050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9" name="Abgerundetes Rechteck 58"/>
              <p:cNvSpPr/>
              <p:nvPr/>
            </p:nvSpPr>
            <p:spPr>
              <a:xfrm>
                <a:off x="1062474" y="4125495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bgerundetes Rechteck 59"/>
              <p:cNvSpPr/>
              <p:nvPr/>
            </p:nvSpPr>
            <p:spPr>
              <a:xfrm>
                <a:off x="2578854" y="4125495"/>
                <a:ext cx="1508760" cy="53949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1062474" y="5764030"/>
                <a:ext cx="1508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Decoys</a:t>
                </a:r>
              </a:p>
            </p:txBody>
          </p:sp>
          <p:sp>
            <p:nvSpPr>
              <p:cNvPr id="62" name="Textfeld 61"/>
              <p:cNvSpPr txBox="1"/>
              <p:nvPr/>
            </p:nvSpPr>
            <p:spPr>
              <a:xfrm>
                <a:off x="2578853" y="5764030"/>
                <a:ext cx="1508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5% q-value</a:t>
                </a:r>
              </a:p>
            </p:txBody>
          </p:sp>
          <p:sp>
            <p:nvSpPr>
              <p:cNvPr id="65" name="Textfeld 64"/>
              <p:cNvSpPr txBox="1"/>
              <p:nvPr/>
            </p:nvSpPr>
            <p:spPr>
              <a:xfrm>
                <a:off x="1062473" y="3587497"/>
                <a:ext cx="302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5157839" y="3388967"/>
              <a:ext cx="1508760" cy="904172"/>
              <a:chOff x="5157839" y="3388967"/>
              <a:chExt cx="1508760" cy="904172"/>
            </a:xfrm>
          </p:grpSpPr>
          <p:sp>
            <p:nvSpPr>
              <p:cNvPr id="63" name="Abgerundetes Rechteck 62"/>
              <p:cNvSpPr/>
              <p:nvPr/>
            </p:nvSpPr>
            <p:spPr>
              <a:xfrm>
                <a:off x="5157839" y="3753643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feld 63"/>
              <p:cNvSpPr txBox="1"/>
              <p:nvPr/>
            </p:nvSpPr>
            <p:spPr>
              <a:xfrm>
                <a:off x="5157839" y="3388967"/>
                <a:ext cx="1508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Scoring</a:t>
                </a:r>
              </a:p>
            </p:txBody>
          </p:sp>
        </p:grp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B7A1D8F8-C5CC-49C4-8BF5-E32BD02D994F}"/>
              </a:ext>
            </a:extLst>
          </p:cNvPr>
          <p:cNvSpPr txBox="1"/>
          <p:nvPr/>
        </p:nvSpPr>
        <p:spPr>
          <a:xfrm>
            <a:off x="5550241" y="4705226"/>
            <a:ext cx="1239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3x</a:t>
            </a:r>
            <a:endParaRPr lang="en-GB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xmlns="" id="{F5D0278F-8592-4DAF-B8F8-9583A0E369A0}"/>
                  </a:ext>
                </a:extLst>
              </p:cNvPr>
              <p:cNvSpPr txBox="1"/>
              <p:nvPr/>
            </p:nvSpPr>
            <p:spPr>
              <a:xfrm>
                <a:off x="5368011" y="4706609"/>
                <a:ext cx="1091646" cy="1785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de-DE" sz="8000" b="0" dirty="0"/>
              </a:p>
              <a:p>
                <a:endParaRPr lang="de-DE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5D0278F-8592-4DAF-B8F8-9583A0E36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011" y="4706609"/>
                <a:ext cx="1091646" cy="17851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71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26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Emil Paulitz</dc:creator>
  <cp:lastModifiedBy>Emil Paulitz</cp:lastModifiedBy>
  <cp:revision>15</cp:revision>
  <dcterms:created xsi:type="dcterms:W3CDTF">2020-08-02T11:38:09Z</dcterms:created>
  <dcterms:modified xsi:type="dcterms:W3CDTF">2020-09-08T15:26:21Z</dcterms:modified>
</cp:coreProperties>
</file>