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12" y="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5B0C-CF5C-4606-AE42-B817908AB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112EA-7AC3-492E-B32B-840EE7386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570F3-67B6-476B-96AC-09DB13D5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BCCF-E2A0-4433-8431-641EB00066F6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2D7FC-3AB5-447B-A969-6ADA6BF4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D5617-8C56-4CF7-8ED9-9E5011C8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1491-E8BF-4A7B-B3DC-A8015C2AB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16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2FA4-3934-446F-B548-6EC4CC3C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47DFD-D228-4034-8375-AF9451702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356BB-FA2B-4F2D-9C94-3230DBE6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BCCF-E2A0-4433-8431-641EB00066F6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3EA09-3349-419C-9268-9D575221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C56E5-9A83-48F2-BF0B-BFC65457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1491-E8BF-4A7B-B3DC-A8015C2AB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37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F167C-831E-4848-9EAA-01FE6F8A3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29A7F-7B5B-4967-9577-776B7891C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E8D08-D5E5-43BE-87D7-F00B45C7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BCCF-E2A0-4433-8431-641EB00066F6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494D7-0EE9-41EA-B58F-2F0A4AB1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D6E66-B954-49E9-8134-19DB0F33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1491-E8BF-4A7B-B3DC-A8015C2AB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AAC3-953E-4E54-AAD0-2E73150D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774B2-2226-4AF6-839A-F716B06D1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1E42-D16D-4E39-9BA1-DA19A5F7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BCCF-E2A0-4433-8431-641EB00066F6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4A138-F5F3-464C-9C45-89FFDC5E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A1DA8-D296-43DA-88F8-64A327E6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1491-E8BF-4A7B-B3DC-A8015C2AB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70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4CE0-ED5D-46DE-A977-88DA036A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7BCDC-9824-4296-851A-91D24DB9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93EC3-6966-4B43-9602-8BF9EEE5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BCCF-E2A0-4433-8431-641EB00066F6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54D03-88F3-4588-B2BB-763EC078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F14DB-7F91-437C-963F-FFE6ECEB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1491-E8BF-4A7B-B3DC-A8015C2AB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24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0CAA-CBBA-421D-9949-641FAE12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8E2F-F9B3-48AA-B1C6-504E88C7E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9DBA1-4425-4021-89B8-EB815E125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542C1-D9FA-48F4-8C37-212BF038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BCCF-E2A0-4433-8431-641EB00066F6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73B18-2CA4-458A-8BF9-13BD9AB6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B40C5-EBDE-4D17-88D4-07B42D21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1491-E8BF-4A7B-B3DC-A8015C2AB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93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4467-2C46-472A-8049-BB99E89FC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A384D-9F03-44F6-98FC-FCF39D023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A1088-BD9C-41B3-B725-B7416AD7D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9A8CF-4FD7-43C5-823E-8DC80BC7B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7C4F6-FD00-49F5-92DA-81A526488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3B63D-CDC7-4710-BD26-8F37A1D8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BCCF-E2A0-4433-8431-641EB00066F6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B2AA7-87CA-4B44-8294-AABE97D2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1D062-FB94-4CFF-9731-74EFEF7D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1491-E8BF-4A7B-B3DC-A8015C2AB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9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9CC0-C055-4AB1-9F2E-DEA370D0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A1C84-59C0-4B9B-B818-309E4871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BCCF-E2A0-4433-8431-641EB00066F6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2BC7A-D850-48B0-9238-1055FA1F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4DB89-DD51-40CA-859F-D1262FC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1491-E8BF-4A7B-B3DC-A8015C2AB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94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E4994-9F89-4380-9A7A-7EFFE57F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BCCF-E2A0-4433-8431-641EB00066F6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7897A-A2CB-48C4-B869-2F31F19D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83998-21FA-4950-8AB3-C8960A44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1491-E8BF-4A7B-B3DC-A8015C2AB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75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E040-07FC-4F90-ABEA-1D9EA6146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B2A89-49C5-471D-BC66-A7C9C6A48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52BCE-0128-45D8-9394-F3C0F9476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7F988-7AF0-4C0A-80BF-42052900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BCCF-E2A0-4433-8431-641EB00066F6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CB30A-E655-446D-9971-9E88BF95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62D29-6924-456D-B2D6-AA04804A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1491-E8BF-4A7B-B3DC-A8015C2AB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20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1472-1B08-4DD2-A4D1-A79C10EE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23A63-A194-4EB9-9E8F-B347646D6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5FDB3-3E51-4F2B-8D07-F1C684F3C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727FB-B7C1-47AF-B622-17F9EA06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3BCCF-E2A0-4433-8431-641EB00066F6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9CF9C-8080-46F4-90AF-06F1C5C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1FE05-059C-421F-9A15-203B83FE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1491-E8BF-4A7B-B3DC-A8015C2AB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91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A0D20-8C07-41ED-A40A-07DDE3C74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672B8-D9DD-43C2-B516-52C6962F7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05D27-C3FD-4445-BC1A-B185CC5C6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3BCCF-E2A0-4433-8431-641EB00066F6}" type="datetimeFigureOut">
              <a:rPr lang="de-DE" smtClean="0"/>
              <a:t>23.03.2020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66457-B69E-43A6-BCD0-41C7AB2D9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4D5F9-B370-4958-BB4A-08B4B1248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C1491-E8BF-4A7B-B3DC-A8015C2AB7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1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06E443D-65DB-4693-A91A-5E00B5BBA958}"/>
              </a:ext>
            </a:extLst>
          </p:cNvPr>
          <p:cNvGrpSpPr/>
          <p:nvPr/>
        </p:nvGrpSpPr>
        <p:grpSpPr>
          <a:xfrm>
            <a:off x="3967" y="35321"/>
            <a:ext cx="4636057" cy="3048759"/>
            <a:chOff x="3967" y="35321"/>
            <a:chExt cx="4636057" cy="304875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FE0C33-5521-4359-88FF-DB3575A05A44}"/>
                </a:ext>
              </a:extLst>
            </p:cNvPr>
            <p:cNvGrpSpPr/>
            <p:nvPr/>
          </p:nvGrpSpPr>
          <p:grpSpPr>
            <a:xfrm>
              <a:off x="340277" y="35321"/>
              <a:ext cx="4299747" cy="2679427"/>
              <a:chOff x="1796253" y="749573"/>
              <a:chExt cx="4299747" cy="2679427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52C7694A-E229-48F2-83BE-52BCA5B90737}"/>
                  </a:ext>
                </a:extLst>
              </p:cNvPr>
              <p:cNvSpPr/>
              <p:nvPr/>
            </p:nvSpPr>
            <p:spPr>
              <a:xfrm>
                <a:off x="1796253" y="1250334"/>
                <a:ext cx="2158769" cy="2178666"/>
              </a:xfrm>
              <a:custGeom>
                <a:avLst/>
                <a:gdLst>
                  <a:gd name="connsiteX0" fmla="*/ 0 w 5755861"/>
                  <a:gd name="connsiteY0" fmla="*/ 2902226 h 3180054"/>
                  <a:gd name="connsiteX1" fmla="*/ 1435653 w 5755861"/>
                  <a:gd name="connsiteY1" fmla="*/ 2893392 h 3180054"/>
                  <a:gd name="connsiteX2" fmla="*/ 2866887 w 5755861"/>
                  <a:gd name="connsiteY2" fmla="*/ 0 h 3180054"/>
                  <a:gd name="connsiteX3" fmla="*/ 4311374 w 5755861"/>
                  <a:gd name="connsiteY3" fmla="*/ 2902226 h 3180054"/>
                  <a:gd name="connsiteX4" fmla="*/ 5755861 w 5755861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009131"/>
                  <a:gd name="connsiteX1" fmla="*/ 1419955 w 5740163"/>
                  <a:gd name="connsiteY1" fmla="*/ 2893392 h 3009131"/>
                  <a:gd name="connsiteX2" fmla="*/ 2851189 w 5740163"/>
                  <a:gd name="connsiteY2" fmla="*/ 0 h 3009131"/>
                  <a:gd name="connsiteX3" fmla="*/ 4295676 w 5740163"/>
                  <a:gd name="connsiteY3" fmla="*/ 2902226 h 3009131"/>
                  <a:gd name="connsiteX4" fmla="*/ 5740163 w 5740163"/>
                  <a:gd name="connsiteY4" fmla="*/ 2897809 h 3009131"/>
                  <a:gd name="connsiteX0" fmla="*/ 0 w 5740163"/>
                  <a:gd name="connsiteY0" fmla="*/ 2898302 h 2908395"/>
                  <a:gd name="connsiteX1" fmla="*/ 1419955 w 5740163"/>
                  <a:gd name="connsiteY1" fmla="*/ 2893392 h 2908395"/>
                  <a:gd name="connsiteX2" fmla="*/ 2851189 w 5740163"/>
                  <a:gd name="connsiteY2" fmla="*/ 0 h 2908395"/>
                  <a:gd name="connsiteX3" fmla="*/ 4295676 w 5740163"/>
                  <a:gd name="connsiteY3" fmla="*/ 2902226 h 2908395"/>
                  <a:gd name="connsiteX4" fmla="*/ 5740163 w 5740163"/>
                  <a:gd name="connsiteY4" fmla="*/ 2897809 h 2908395"/>
                  <a:gd name="connsiteX0" fmla="*/ 0 w 4320208"/>
                  <a:gd name="connsiteY0" fmla="*/ 2893392 h 2902226"/>
                  <a:gd name="connsiteX1" fmla="*/ 1431234 w 4320208"/>
                  <a:gd name="connsiteY1" fmla="*/ 0 h 2902226"/>
                  <a:gd name="connsiteX2" fmla="*/ 2875721 w 4320208"/>
                  <a:gd name="connsiteY2" fmla="*/ 2902226 h 2902226"/>
                  <a:gd name="connsiteX3" fmla="*/ 4320208 w 4320208"/>
                  <a:gd name="connsiteY3" fmla="*/ 2897809 h 2902226"/>
                  <a:gd name="connsiteX0" fmla="*/ 0 w 2875721"/>
                  <a:gd name="connsiteY0" fmla="*/ 2893392 h 2902226"/>
                  <a:gd name="connsiteX1" fmla="*/ 1431234 w 2875721"/>
                  <a:gd name="connsiteY1" fmla="*/ 0 h 2902226"/>
                  <a:gd name="connsiteX2" fmla="*/ 2875721 w 2875721"/>
                  <a:gd name="connsiteY2" fmla="*/ 2902226 h 2902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75721" h="2902226">
                    <a:moveTo>
                      <a:pt x="0" y="2893392"/>
                    </a:moveTo>
                    <a:cubicBezTo>
                      <a:pt x="761684" y="2861655"/>
                      <a:pt x="951947" y="-1472"/>
                      <a:pt x="1431234" y="0"/>
                    </a:cubicBezTo>
                    <a:cubicBezTo>
                      <a:pt x="1910521" y="1472"/>
                      <a:pt x="2198002" y="2894118"/>
                      <a:pt x="2875721" y="2902226"/>
                    </a:cubicBez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56331CD9-FDBA-4741-9B8D-916391BD3F2D}"/>
                  </a:ext>
                </a:extLst>
              </p:cNvPr>
              <p:cNvSpPr/>
              <p:nvPr/>
            </p:nvSpPr>
            <p:spPr>
              <a:xfrm>
                <a:off x="2562675" y="3206286"/>
                <a:ext cx="2719653" cy="222713"/>
              </a:xfrm>
              <a:custGeom>
                <a:avLst/>
                <a:gdLst>
                  <a:gd name="connsiteX0" fmla="*/ 0 w 5755861"/>
                  <a:gd name="connsiteY0" fmla="*/ 2902226 h 3180054"/>
                  <a:gd name="connsiteX1" fmla="*/ 1435653 w 5755861"/>
                  <a:gd name="connsiteY1" fmla="*/ 2893392 h 3180054"/>
                  <a:gd name="connsiteX2" fmla="*/ 2866887 w 5755861"/>
                  <a:gd name="connsiteY2" fmla="*/ 0 h 3180054"/>
                  <a:gd name="connsiteX3" fmla="*/ 4311374 w 5755861"/>
                  <a:gd name="connsiteY3" fmla="*/ 2902226 h 3180054"/>
                  <a:gd name="connsiteX4" fmla="*/ 5755861 w 5755861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009131"/>
                  <a:gd name="connsiteX1" fmla="*/ 1419955 w 5740163"/>
                  <a:gd name="connsiteY1" fmla="*/ 2893392 h 3009131"/>
                  <a:gd name="connsiteX2" fmla="*/ 2851189 w 5740163"/>
                  <a:gd name="connsiteY2" fmla="*/ 0 h 3009131"/>
                  <a:gd name="connsiteX3" fmla="*/ 4295676 w 5740163"/>
                  <a:gd name="connsiteY3" fmla="*/ 2902226 h 3009131"/>
                  <a:gd name="connsiteX4" fmla="*/ 5740163 w 5740163"/>
                  <a:gd name="connsiteY4" fmla="*/ 2897809 h 3009131"/>
                  <a:gd name="connsiteX0" fmla="*/ 0 w 5740163"/>
                  <a:gd name="connsiteY0" fmla="*/ 2898302 h 2908395"/>
                  <a:gd name="connsiteX1" fmla="*/ 1419955 w 5740163"/>
                  <a:gd name="connsiteY1" fmla="*/ 2893392 h 2908395"/>
                  <a:gd name="connsiteX2" fmla="*/ 2851189 w 5740163"/>
                  <a:gd name="connsiteY2" fmla="*/ 0 h 2908395"/>
                  <a:gd name="connsiteX3" fmla="*/ 4295676 w 5740163"/>
                  <a:gd name="connsiteY3" fmla="*/ 2902226 h 2908395"/>
                  <a:gd name="connsiteX4" fmla="*/ 5740163 w 5740163"/>
                  <a:gd name="connsiteY4" fmla="*/ 2897809 h 2908395"/>
                  <a:gd name="connsiteX0" fmla="*/ 0 w 4320208"/>
                  <a:gd name="connsiteY0" fmla="*/ 2893392 h 2902226"/>
                  <a:gd name="connsiteX1" fmla="*/ 1431234 w 4320208"/>
                  <a:gd name="connsiteY1" fmla="*/ 0 h 2902226"/>
                  <a:gd name="connsiteX2" fmla="*/ 2875721 w 4320208"/>
                  <a:gd name="connsiteY2" fmla="*/ 2902226 h 2902226"/>
                  <a:gd name="connsiteX3" fmla="*/ 4320208 w 4320208"/>
                  <a:gd name="connsiteY3" fmla="*/ 2897809 h 2902226"/>
                  <a:gd name="connsiteX0" fmla="*/ 0 w 2875721"/>
                  <a:gd name="connsiteY0" fmla="*/ 2893392 h 2902226"/>
                  <a:gd name="connsiteX1" fmla="*/ 1431234 w 2875721"/>
                  <a:gd name="connsiteY1" fmla="*/ 0 h 2902226"/>
                  <a:gd name="connsiteX2" fmla="*/ 2875721 w 2875721"/>
                  <a:gd name="connsiteY2" fmla="*/ 2902226 h 2902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75721" h="2902226">
                    <a:moveTo>
                      <a:pt x="0" y="2893392"/>
                    </a:moveTo>
                    <a:cubicBezTo>
                      <a:pt x="761684" y="2861655"/>
                      <a:pt x="951947" y="-1472"/>
                      <a:pt x="1431234" y="0"/>
                    </a:cubicBezTo>
                    <a:cubicBezTo>
                      <a:pt x="1910521" y="1472"/>
                      <a:pt x="2198002" y="2894118"/>
                      <a:pt x="2875721" y="2902226"/>
                    </a:cubicBezTo>
                  </a:path>
                </a:pathLst>
              </a:cu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7AB326E-98CC-40EC-89C5-2F8CCD17DD78}"/>
                  </a:ext>
                </a:extLst>
              </p:cNvPr>
              <p:cNvCxnSpPr/>
              <p:nvPr/>
            </p:nvCxnSpPr>
            <p:spPr>
              <a:xfrm flipV="1">
                <a:off x="1796253" y="749573"/>
                <a:ext cx="0" cy="26794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0F715D7-D807-4546-AC1F-AFC38B93DD85}"/>
                  </a:ext>
                </a:extLst>
              </p:cNvPr>
              <p:cNvCxnSpPr/>
              <p:nvPr/>
            </p:nvCxnSpPr>
            <p:spPr>
              <a:xfrm>
                <a:off x="1796253" y="3429000"/>
                <a:ext cx="429974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5AABC6-44DE-49DD-8221-589C6004FBA2}"/>
                  </a:ext>
                </a:extLst>
              </p:cNvPr>
              <p:cNvSpPr txBox="1"/>
              <p:nvPr/>
            </p:nvSpPr>
            <p:spPr>
              <a:xfrm>
                <a:off x="2746101" y="963410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F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0E64DA-6CC6-426E-8399-5C357B647ADC}"/>
                  </a:ext>
                </a:extLst>
              </p:cNvPr>
              <p:cNvSpPr txBox="1"/>
              <p:nvPr/>
            </p:nvSpPr>
            <p:spPr>
              <a:xfrm>
                <a:off x="3809791" y="2923942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T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840F55-7880-415D-BD4E-EBA8A352849F}"/>
                </a:ext>
              </a:extLst>
            </p:cNvPr>
            <p:cNvSpPr txBox="1"/>
            <p:nvPr/>
          </p:nvSpPr>
          <p:spPr>
            <a:xfrm>
              <a:off x="2091739" y="271474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score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76AAB6-185B-4AE2-B956-DDB1357A94EC}"/>
                </a:ext>
              </a:extLst>
            </p:cNvPr>
            <p:cNvSpPr txBox="1"/>
            <p:nvPr/>
          </p:nvSpPr>
          <p:spPr>
            <a:xfrm rot="16200000">
              <a:off x="-376683" y="1161670"/>
              <a:ext cx="1130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frequency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8395788-EA09-4A23-BD96-A53FA01A205C}"/>
              </a:ext>
            </a:extLst>
          </p:cNvPr>
          <p:cNvGrpSpPr/>
          <p:nvPr/>
        </p:nvGrpSpPr>
        <p:grpSpPr>
          <a:xfrm>
            <a:off x="5721256" y="35321"/>
            <a:ext cx="5061082" cy="3048759"/>
            <a:chOff x="5721256" y="35321"/>
            <a:chExt cx="5061082" cy="304875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4546B8D-B723-4040-AC00-8B3DA694AE40}"/>
                </a:ext>
              </a:extLst>
            </p:cNvPr>
            <p:cNvGrpSpPr/>
            <p:nvPr/>
          </p:nvGrpSpPr>
          <p:grpSpPr>
            <a:xfrm>
              <a:off x="5721256" y="35321"/>
              <a:ext cx="5061082" cy="3048759"/>
              <a:chOff x="3967" y="35321"/>
              <a:chExt cx="5061082" cy="304875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AC89B0E-092A-420D-A041-61EF63E3CBC2}"/>
                  </a:ext>
                </a:extLst>
              </p:cNvPr>
              <p:cNvGrpSpPr/>
              <p:nvPr/>
            </p:nvGrpSpPr>
            <p:grpSpPr>
              <a:xfrm>
                <a:off x="340277" y="35321"/>
                <a:ext cx="4724772" cy="2679427"/>
                <a:chOff x="1796253" y="749573"/>
                <a:chExt cx="4724772" cy="2679427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A772B21-38F2-4C1F-9B2A-1F050B3B174A}"/>
                    </a:ext>
                  </a:extLst>
                </p:cNvPr>
                <p:cNvSpPr/>
                <p:nvPr/>
              </p:nvSpPr>
              <p:spPr>
                <a:xfrm>
                  <a:off x="1796253" y="2107436"/>
                  <a:ext cx="2158769" cy="1321563"/>
                </a:xfrm>
                <a:custGeom>
                  <a:avLst/>
                  <a:gdLst>
                    <a:gd name="connsiteX0" fmla="*/ 0 w 5755861"/>
                    <a:gd name="connsiteY0" fmla="*/ 2902226 h 3180054"/>
                    <a:gd name="connsiteX1" fmla="*/ 1435653 w 5755861"/>
                    <a:gd name="connsiteY1" fmla="*/ 2893392 h 3180054"/>
                    <a:gd name="connsiteX2" fmla="*/ 2866887 w 5755861"/>
                    <a:gd name="connsiteY2" fmla="*/ 0 h 3180054"/>
                    <a:gd name="connsiteX3" fmla="*/ 4311374 w 5755861"/>
                    <a:gd name="connsiteY3" fmla="*/ 2902226 h 3180054"/>
                    <a:gd name="connsiteX4" fmla="*/ 5755861 w 5755861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009131"/>
                    <a:gd name="connsiteX1" fmla="*/ 1419955 w 5740163"/>
                    <a:gd name="connsiteY1" fmla="*/ 2893392 h 3009131"/>
                    <a:gd name="connsiteX2" fmla="*/ 2851189 w 5740163"/>
                    <a:gd name="connsiteY2" fmla="*/ 0 h 3009131"/>
                    <a:gd name="connsiteX3" fmla="*/ 4295676 w 5740163"/>
                    <a:gd name="connsiteY3" fmla="*/ 2902226 h 3009131"/>
                    <a:gd name="connsiteX4" fmla="*/ 5740163 w 5740163"/>
                    <a:gd name="connsiteY4" fmla="*/ 2897809 h 3009131"/>
                    <a:gd name="connsiteX0" fmla="*/ 0 w 5740163"/>
                    <a:gd name="connsiteY0" fmla="*/ 2898302 h 2908395"/>
                    <a:gd name="connsiteX1" fmla="*/ 1419955 w 5740163"/>
                    <a:gd name="connsiteY1" fmla="*/ 2893392 h 2908395"/>
                    <a:gd name="connsiteX2" fmla="*/ 2851189 w 5740163"/>
                    <a:gd name="connsiteY2" fmla="*/ 0 h 2908395"/>
                    <a:gd name="connsiteX3" fmla="*/ 4295676 w 5740163"/>
                    <a:gd name="connsiteY3" fmla="*/ 2902226 h 2908395"/>
                    <a:gd name="connsiteX4" fmla="*/ 5740163 w 5740163"/>
                    <a:gd name="connsiteY4" fmla="*/ 2897809 h 2908395"/>
                    <a:gd name="connsiteX0" fmla="*/ 0 w 4320208"/>
                    <a:gd name="connsiteY0" fmla="*/ 2893392 h 2902226"/>
                    <a:gd name="connsiteX1" fmla="*/ 1431234 w 4320208"/>
                    <a:gd name="connsiteY1" fmla="*/ 0 h 2902226"/>
                    <a:gd name="connsiteX2" fmla="*/ 2875721 w 4320208"/>
                    <a:gd name="connsiteY2" fmla="*/ 2902226 h 2902226"/>
                    <a:gd name="connsiteX3" fmla="*/ 4320208 w 4320208"/>
                    <a:gd name="connsiteY3" fmla="*/ 2897809 h 2902226"/>
                    <a:gd name="connsiteX0" fmla="*/ 0 w 2875721"/>
                    <a:gd name="connsiteY0" fmla="*/ 2893392 h 2902226"/>
                    <a:gd name="connsiteX1" fmla="*/ 1431234 w 2875721"/>
                    <a:gd name="connsiteY1" fmla="*/ 0 h 2902226"/>
                    <a:gd name="connsiteX2" fmla="*/ 2875721 w 2875721"/>
                    <a:gd name="connsiteY2" fmla="*/ 2902226 h 2902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5721" h="2902226">
                      <a:moveTo>
                        <a:pt x="0" y="2893392"/>
                      </a:moveTo>
                      <a:cubicBezTo>
                        <a:pt x="761684" y="2861655"/>
                        <a:pt x="951947" y="-1472"/>
                        <a:pt x="1431234" y="0"/>
                      </a:cubicBezTo>
                      <a:cubicBezTo>
                        <a:pt x="1910521" y="1472"/>
                        <a:pt x="2198002" y="2894118"/>
                        <a:pt x="2875721" y="2902226"/>
                      </a:cubicBezTo>
                    </a:path>
                  </a:pathLst>
                </a:custGeom>
                <a:ln w="9525" cap="flat" cmpd="sng" algn="ctr">
                  <a:solidFill>
                    <a:schemeClr val="accent6">
                      <a:lumMod val="7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EAA93AE-C1D3-4DDD-B458-A9BD755C6FD5}"/>
                    </a:ext>
                  </a:extLst>
                </p:cNvPr>
                <p:cNvSpPr/>
                <p:nvPr/>
              </p:nvSpPr>
              <p:spPr>
                <a:xfrm>
                  <a:off x="3613754" y="3183914"/>
                  <a:ext cx="1668574" cy="245085"/>
                </a:xfrm>
                <a:custGeom>
                  <a:avLst/>
                  <a:gdLst>
                    <a:gd name="connsiteX0" fmla="*/ 0 w 5755861"/>
                    <a:gd name="connsiteY0" fmla="*/ 2902226 h 3180054"/>
                    <a:gd name="connsiteX1" fmla="*/ 1435653 w 5755861"/>
                    <a:gd name="connsiteY1" fmla="*/ 2893392 h 3180054"/>
                    <a:gd name="connsiteX2" fmla="*/ 2866887 w 5755861"/>
                    <a:gd name="connsiteY2" fmla="*/ 0 h 3180054"/>
                    <a:gd name="connsiteX3" fmla="*/ 4311374 w 5755861"/>
                    <a:gd name="connsiteY3" fmla="*/ 2902226 h 3180054"/>
                    <a:gd name="connsiteX4" fmla="*/ 5755861 w 5755861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009131"/>
                    <a:gd name="connsiteX1" fmla="*/ 1419955 w 5740163"/>
                    <a:gd name="connsiteY1" fmla="*/ 2893392 h 3009131"/>
                    <a:gd name="connsiteX2" fmla="*/ 2851189 w 5740163"/>
                    <a:gd name="connsiteY2" fmla="*/ 0 h 3009131"/>
                    <a:gd name="connsiteX3" fmla="*/ 4295676 w 5740163"/>
                    <a:gd name="connsiteY3" fmla="*/ 2902226 h 3009131"/>
                    <a:gd name="connsiteX4" fmla="*/ 5740163 w 5740163"/>
                    <a:gd name="connsiteY4" fmla="*/ 2897809 h 3009131"/>
                    <a:gd name="connsiteX0" fmla="*/ 0 w 5740163"/>
                    <a:gd name="connsiteY0" fmla="*/ 2898302 h 2908395"/>
                    <a:gd name="connsiteX1" fmla="*/ 1419955 w 5740163"/>
                    <a:gd name="connsiteY1" fmla="*/ 2893392 h 2908395"/>
                    <a:gd name="connsiteX2" fmla="*/ 2851189 w 5740163"/>
                    <a:gd name="connsiteY2" fmla="*/ 0 h 2908395"/>
                    <a:gd name="connsiteX3" fmla="*/ 4295676 w 5740163"/>
                    <a:gd name="connsiteY3" fmla="*/ 2902226 h 2908395"/>
                    <a:gd name="connsiteX4" fmla="*/ 5740163 w 5740163"/>
                    <a:gd name="connsiteY4" fmla="*/ 2897809 h 2908395"/>
                    <a:gd name="connsiteX0" fmla="*/ 0 w 4320208"/>
                    <a:gd name="connsiteY0" fmla="*/ 2893392 h 2902226"/>
                    <a:gd name="connsiteX1" fmla="*/ 1431234 w 4320208"/>
                    <a:gd name="connsiteY1" fmla="*/ 0 h 2902226"/>
                    <a:gd name="connsiteX2" fmla="*/ 2875721 w 4320208"/>
                    <a:gd name="connsiteY2" fmla="*/ 2902226 h 2902226"/>
                    <a:gd name="connsiteX3" fmla="*/ 4320208 w 4320208"/>
                    <a:gd name="connsiteY3" fmla="*/ 2897809 h 2902226"/>
                    <a:gd name="connsiteX0" fmla="*/ 0 w 2875721"/>
                    <a:gd name="connsiteY0" fmla="*/ 2893392 h 2902226"/>
                    <a:gd name="connsiteX1" fmla="*/ 1431234 w 2875721"/>
                    <a:gd name="connsiteY1" fmla="*/ 0 h 2902226"/>
                    <a:gd name="connsiteX2" fmla="*/ 2875721 w 2875721"/>
                    <a:gd name="connsiteY2" fmla="*/ 2902226 h 2902226"/>
                    <a:gd name="connsiteX0" fmla="*/ 0 w 1742862"/>
                    <a:gd name="connsiteY0" fmla="*/ 350827 h 3070120"/>
                    <a:gd name="connsiteX1" fmla="*/ 298375 w 1742862"/>
                    <a:gd name="connsiteY1" fmla="*/ 167894 h 3070120"/>
                    <a:gd name="connsiteX2" fmla="*/ 1742862 w 1742862"/>
                    <a:gd name="connsiteY2" fmla="*/ 3070120 h 3070120"/>
                    <a:gd name="connsiteX0" fmla="*/ 0 w 1742862"/>
                    <a:gd name="connsiteY0" fmla="*/ 342943 h 3062236"/>
                    <a:gd name="connsiteX1" fmla="*/ 298375 w 1742862"/>
                    <a:gd name="connsiteY1" fmla="*/ 160010 h 3062236"/>
                    <a:gd name="connsiteX2" fmla="*/ 1742862 w 1742862"/>
                    <a:gd name="connsiteY2" fmla="*/ 3062236 h 3062236"/>
                    <a:gd name="connsiteX0" fmla="*/ 0 w 1742862"/>
                    <a:gd name="connsiteY0" fmla="*/ 474467 h 3193760"/>
                    <a:gd name="connsiteX1" fmla="*/ 480961 w 1742862"/>
                    <a:gd name="connsiteY1" fmla="*/ 138118 h 3193760"/>
                    <a:gd name="connsiteX2" fmla="*/ 1742862 w 1742862"/>
                    <a:gd name="connsiteY2" fmla="*/ 3193760 h 3193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42862" h="3193760">
                      <a:moveTo>
                        <a:pt x="0" y="474467"/>
                      </a:moveTo>
                      <a:cubicBezTo>
                        <a:pt x="164132" y="493870"/>
                        <a:pt x="190484" y="-315098"/>
                        <a:pt x="480961" y="138118"/>
                      </a:cubicBezTo>
                      <a:cubicBezTo>
                        <a:pt x="771438" y="591334"/>
                        <a:pt x="1065143" y="3185652"/>
                        <a:pt x="1742862" y="3193760"/>
                      </a:cubicBezTo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3033C3D8-0858-4021-9B16-DB2EBC612BB1}"/>
                    </a:ext>
                  </a:extLst>
                </p:cNvPr>
                <p:cNvCxnSpPr/>
                <p:nvPr/>
              </p:nvCxnSpPr>
              <p:spPr>
                <a:xfrm flipV="1">
                  <a:off x="1796253" y="749573"/>
                  <a:ext cx="0" cy="26794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3285A412-DF37-4FC8-872A-3BD7F388A832}"/>
                    </a:ext>
                  </a:extLst>
                </p:cNvPr>
                <p:cNvCxnSpPr/>
                <p:nvPr/>
              </p:nvCxnSpPr>
              <p:spPr>
                <a:xfrm>
                  <a:off x="1796253" y="3429000"/>
                  <a:ext cx="429974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B36F23F-8887-4C72-8BC1-6B0528C885D1}"/>
                    </a:ext>
                  </a:extLst>
                </p:cNvPr>
                <p:cNvSpPr txBox="1"/>
                <p:nvPr/>
              </p:nvSpPr>
              <p:spPr>
                <a:xfrm>
                  <a:off x="2483125" y="1709303"/>
                  <a:ext cx="16573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Decoys (only F)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037B295-27AC-4BD5-AE63-03E5B60F95DF}"/>
                    </a:ext>
                  </a:extLst>
                </p:cNvPr>
                <p:cNvSpPr txBox="1"/>
                <p:nvPr/>
              </p:nvSpPr>
              <p:spPr>
                <a:xfrm>
                  <a:off x="3629271" y="2833685"/>
                  <a:ext cx="2891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Targets (T</a:t>
                  </a:r>
                  <a:r>
                    <a:rPr lang="de-DE"/>
                    <a:t>+F aka noisy labels)</a:t>
                  </a:r>
                  <a:endParaRPr lang="de-DE" dirty="0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A0665E-DD88-4DAE-96BB-3CAA7A0E9E61}"/>
                  </a:ext>
                </a:extLst>
              </p:cNvPr>
              <p:cNvSpPr txBox="1"/>
              <p:nvPr/>
            </p:nvSpPr>
            <p:spPr>
              <a:xfrm>
                <a:off x="2091739" y="2714748"/>
                <a:ext cx="684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score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9BFFF6-ADCF-453D-A3FA-3FE00347F3E7}"/>
                  </a:ext>
                </a:extLst>
              </p:cNvPr>
              <p:cNvSpPr txBox="1"/>
              <p:nvPr/>
            </p:nvSpPr>
            <p:spPr>
              <a:xfrm rot="16200000">
                <a:off x="-376683" y="1161670"/>
                <a:ext cx="1130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frequency</a:t>
                </a:r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C3EC7D1-22C2-485E-8733-CB445C62968B}"/>
                </a:ext>
              </a:extLst>
            </p:cNvPr>
            <p:cNvSpPr/>
            <p:nvPr/>
          </p:nvSpPr>
          <p:spPr>
            <a:xfrm>
              <a:off x="6073261" y="1494781"/>
              <a:ext cx="1801806" cy="1216256"/>
            </a:xfrm>
            <a:custGeom>
              <a:avLst/>
              <a:gdLst>
                <a:gd name="connsiteX0" fmla="*/ 0 w 5755861"/>
                <a:gd name="connsiteY0" fmla="*/ 2902226 h 3180054"/>
                <a:gd name="connsiteX1" fmla="*/ 1435653 w 5755861"/>
                <a:gd name="connsiteY1" fmla="*/ 2893392 h 3180054"/>
                <a:gd name="connsiteX2" fmla="*/ 2866887 w 5755861"/>
                <a:gd name="connsiteY2" fmla="*/ 0 h 3180054"/>
                <a:gd name="connsiteX3" fmla="*/ 4311374 w 5755861"/>
                <a:gd name="connsiteY3" fmla="*/ 2902226 h 3180054"/>
                <a:gd name="connsiteX4" fmla="*/ 5755861 w 5755861"/>
                <a:gd name="connsiteY4" fmla="*/ 2897809 h 3180054"/>
                <a:gd name="connsiteX0" fmla="*/ 0 w 5740163"/>
                <a:gd name="connsiteY0" fmla="*/ 2898302 h 3180054"/>
                <a:gd name="connsiteX1" fmla="*/ 1419955 w 5740163"/>
                <a:gd name="connsiteY1" fmla="*/ 2893392 h 3180054"/>
                <a:gd name="connsiteX2" fmla="*/ 2851189 w 5740163"/>
                <a:gd name="connsiteY2" fmla="*/ 0 h 3180054"/>
                <a:gd name="connsiteX3" fmla="*/ 4295676 w 5740163"/>
                <a:gd name="connsiteY3" fmla="*/ 2902226 h 3180054"/>
                <a:gd name="connsiteX4" fmla="*/ 5740163 w 5740163"/>
                <a:gd name="connsiteY4" fmla="*/ 2897809 h 3180054"/>
                <a:gd name="connsiteX0" fmla="*/ 0 w 5740163"/>
                <a:gd name="connsiteY0" fmla="*/ 2898302 h 3180054"/>
                <a:gd name="connsiteX1" fmla="*/ 1419955 w 5740163"/>
                <a:gd name="connsiteY1" fmla="*/ 2893392 h 3180054"/>
                <a:gd name="connsiteX2" fmla="*/ 2851189 w 5740163"/>
                <a:gd name="connsiteY2" fmla="*/ 0 h 3180054"/>
                <a:gd name="connsiteX3" fmla="*/ 4295676 w 5740163"/>
                <a:gd name="connsiteY3" fmla="*/ 2902226 h 3180054"/>
                <a:gd name="connsiteX4" fmla="*/ 5740163 w 5740163"/>
                <a:gd name="connsiteY4" fmla="*/ 2897809 h 3180054"/>
                <a:gd name="connsiteX0" fmla="*/ 0 w 5740163"/>
                <a:gd name="connsiteY0" fmla="*/ 2898302 h 3180054"/>
                <a:gd name="connsiteX1" fmla="*/ 1419955 w 5740163"/>
                <a:gd name="connsiteY1" fmla="*/ 2893392 h 3180054"/>
                <a:gd name="connsiteX2" fmla="*/ 2851189 w 5740163"/>
                <a:gd name="connsiteY2" fmla="*/ 0 h 3180054"/>
                <a:gd name="connsiteX3" fmla="*/ 4295676 w 5740163"/>
                <a:gd name="connsiteY3" fmla="*/ 2902226 h 3180054"/>
                <a:gd name="connsiteX4" fmla="*/ 5740163 w 5740163"/>
                <a:gd name="connsiteY4" fmla="*/ 2897809 h 3180054"/>
                <a:gd name="connsiteX0" fmla="*/ 0 w 5740163"/>
                <a:gd name="connsiteY0" fmla="*/ 2898302 h 3180054"/>
                <a:gd name="connsiteX1" fmla="*/ 1419955 w 5740163"/>
                <a:gd name="connsiteY1" fmla="*/ 2893392 h 3180054"/>
                <a:gd name="connsiteX2" fmla="*/ 2851189 w 5740163"/>
                <a:gd name="connsiteY2" fmla="*/ 0 h 3180054"/>
                <a:gd name="connsiteX3" fmla="*/ 4295676 w 5740163"/>
                <a:gd name="connsiteY3" fmla="*/ 2902226 h 3180054"/>
                <a:gd name="connsiteX4" fmla="*/ 5740163 w 5740163"/>
                <a:gd name="connsiteY4" fmla="*/ 2897809 h 3180054"/>
                <a:gd name="connsiteX0" fmla="*/ 0 w 5740163"/>
                <a:gd name="connsiteY0" fmla="*/ 2898302 h 3009131"/>
                <a:gd name="connsiteX1" fmla="*/ 1419955 w 5740163"/>
                <a:gd name="connsiteY1" fmla="*/ 2893392 h 3009131"/>
                <a:gd name="connsiteX2" fmla="*/ 2851189 w 5740163"/>
                <a:gd name="connsiteY2" fmla="*/ 0 h 3009131"/>
                <a:gd name="connsiteX3" fmla="*/ 4295676 w 5740163"/>
                <a:gd name="connsiteY3" fmla="*/ 2902226 h 3009131"/>
                <a:gd name="connsiteX4" fmla="*/ 5740163 w 5740163"/>
                <a:gd name="connsiteY4" fmla="*/ 2897809 h 3009131"/>
                <a:gd name="connsiteX0" fmla="*/ 0 w 5740163"/>
                <a:gd name="connsiteY0" fmla="*/ 2898302 h 2908395"/>
                <a:gd name="connsiteX1" fmla="*/ 1419955 w 5740163"/>
                <a:gd name="connsiteY1" fmla="*/ 2893392 h 2908395"/>
                <a:gd name="connsiteX2" fmla="*/ 2851189 w 5740163"/>
                <a:gd name="connsiteY2" fmla="*/ 0 h 2908395"/>
                <a:gd name="connsiteX3" fmla="*/ 4295676 w 5740163"/>
                <a:gd name="connsiteY3" fmla="*/ 2902226 h 2908395"/>
                <a:gd name="connsiteX4" fmla="*/ 5740163 w 5740163"/>
                <a:gd name="connsiteY4" fmla="*/ 2897809 h 2908395"/>
                <a:gd name="connsiteX0" fmla="*/ 0 w 4320208"/>
                <a:gd name="connsiteY0" fmla="*/ 2893392 h 2902226"/>
                <a:gd name="connsiteX1" fmla="*/ 1431234 w 4320208"/>
                <a:gd name="connsiteY1" fmla="*/ 0 h 2902226"/>
                <a:gd name="connsiteX2" fmla="*/ 2875721 w 4320208"/>
                <a:gd name="connsiteY2" fmla="*/ 2902226 h 2902226"/>
                <a:gd name="connsiteX3" fmla="*/ 4320208 w 4320208"/>
                <a:gd name="connsiteY3" fmla="*/ 2897809 h 2902226"/>
                <a:gd name="connsiteX0" fmla="*/ 0 w 2875721"/>
                <a:gd name="connsiteY0" fmla="*/ 2893392 h 2902226"/>
                <a:gd name="connsiteX1" fmla="*/ 1431234 w 2875721"/>
                <a:gd name="connsiteY1" fmla="*/ 0 h 2902226"/>
                <a:gd name="connsiteX2" fmla="*/ 2875721 w 2875721"/>
                <a:gd name="connsiteY2" fmla="*/ 2902226 h 2902226"/>
                <a:gd name="connsiteX0" fmla="*/ 0 w 2483634"/>
                <a:gd name="connsiteY0" fmla="*/ 2895499 h 2895499"/>
                <a:gd name="connsiteX1" fmla="*/ 1431234 w 2483634"/>
                <a:gd name="connsiteY1" fmla="*/ 2107 h 2895499"/>
                <a:gd name="connsiteX2" fmla="*/ 2483634 w 2483634"/>
                <a:gd name="connsiteY2" fmla="*/ 2390387 h 2895499"/>
                <a:gd name="connsiteX0" fmla="*/ 0 w 2483634"/>
                <a:gd name="connsiteY0" fmla="*/ 2895999 h 2895999"/>
                <a:gd name="connsiteX1" fmla="*/ 1431234 w 2483634"/>
                <a:gd name="connsiteY1" fmla="*/ 2607 h 2895999"/>
                <a:gd name="connsiteX2" fmla="*/ 2483634 w 2483634"/>
                <a:gd name="connsiteY2" fmla="*/ 2390887 h 2895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3634" h="2895999">
                  <a:moveTo>
                    <a:pt x="0" y="2895999"/>
                  </a:moveTo>
                  <a:cubicBezTo>
                    <a:pt x="761684" y="2864262"/>
                    <a:pt x="1017295" y="86792"/>
                    <a:pt x="1431234" y="2607"/>
                  </a:cubicBezTo>
                  <a:cubicBezTo>
                    <a:pt x="1845173" y="-81578"/>
                    <a:pt x="1915700" y="1896868"/>
                    <a:pt x="2483634" y="2390887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3E1CA58-BC44-4CBC-8D6A-21B07B5B79E7}"/>
              </a:ext>
            </a:extLst>
          </p:cNvPr>
          <p:cNvSpPr txBox="1"/>
          <p:nvPr/>
        </p:nvSpPr>
        <p:spPr>
          <a:xfrm>
            <a:off x="8207439" y="244410"/>
            <a:ext cx="189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What we observe: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4B8D043-A8AF-43DE-A74B-A2D4B312D4F4}"/>
              </a:ext>
            </a:extLst>
          </p:cNvPr>
          <p:cNvGrpSpPr/>
          <p:nvPr/>
        </p:nvGrpSpPr>
        <p:grpSpPr>
          <a:xfrm>
            <a:off x="2650" y="3757536"/>
            <a:ext cx="5868264" cy="3048759"/>
            <a:chOff x="3232493" y="3757536"/>
            <a:chExt cx="5868264" cy="304875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B21F56F-0E07-41B6-B62B-AB808FF540D7}"/>
                </a:ext>
              </a:extLst>
            </p:cNvPr>
            <p:cNvGrpSpPr/>
            <p:nvPr/>
          </p:nvGrpSpPr>
          <p:grpSpPr>
            <a:xfrm>
              <a:off x="3232493" y="3757536"/>
              <a:ext cx="4636057" cy="3048759"/>
              <a:chOff x="5721256" y="35321"/>
              <a:chExt cx="4636057" cy="304875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314C3E7-44EF-4A72-BF43-33C3F3361054}"/>
                  </a:ext>
                </a:extLst>
              </p:cNvPr>
              <p:cNvGrpSpPr/>
              <p:nvPr/>
            </p:nvGrpSpPr>
            <p:grpSpPr>
              <a:xfrm>
                <a:off x="5721256" y="35321"/>
                <a:ext cx="4636057" cy="3048759"/>
                <a:chOff x="3967" y="35321"/>
                <a:chExt cx="4636057" cy="3048759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F9CEE3A5-1D73-46C2-A99D-E32415E96208}"/>
                    </a:ext>
                  </a:extLst>
                </p:cNvPr>
                <p:cNvGrpSpPr/>
                <p:nvPr/>
              </p:nvGrpSpPr>
              <p:grpSpPr>
                <a:xfrm>
                  <a:off x="340277" y="35321"/>
                  <a:ext cx="4299747" cy="2679427"/>
                  <a:chOff x="1796253" y="749573"/>
                  <a:chExt cx="4299747" cy="2679427"/>
                </a:xfrm>
              </p:grpSpPr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8042657A-867A-407D-9CC5-39E5B8719F0C}"/>
                      </a:ext>
                    </a:extLst>
                  </p:cNvPr>
                  <p:cNvSpPr/>
                  <p:nvPr/>
                </p:nvSpPr>
                <p:spPr>
                  <a:xfrm>
                    <a:off x="1796253" y="2107436"/>
                    <a:ext cx="2158769" cy="1321563"/>
                  </a:xfrm>
                  <a:custGeom>
                    <a:avLst/>
                    <a:gdLst>
                      <a:gd name="connsiteX0" fmla="*/ 0 w 5755861"/>
                      <a:gd name="connsiteY0" fmla="*/ 2902226 h 3180054"/>
                      <a:gd name="connsiteX1" fmla="*/ 1435653 w 5755861"/>
                      <a:gd name="connsiteY1" fmla="*/ 2893392 h 3180054"/>
                      <a:gd name="connsiteX2" fmla="*/ 2866887 w 5755861"/>
                      <a:gd name="connsiteY2" fmla="*/ 0 h 3180054"/>
                      <a:gd name="connsiteX3" fmla="*/ 4311374 w 5755861"/>
                      <a:gd name="connsiteY3" fmla="*/ 2902226 h 3180054"/>
                      <a:gd name="connsiteX4" fmla="*/ 5755861 w 5755861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009131"/>
                      <a:gd name="connsiteX1" fmla="*/ 1419955 w 5740163"/>
                      <a:gd name="connsiteY1" fmla="*/ 2893392 h 3009131"/>
                      <a:gd name="connsiteX2" fmla="*/ 2851189 w 5740163"/>
                      <a:gd name="connsiteY2" fmla="*/ 0 h 3009131"/>
                      <a:gd name="connsiteX3" fmla="*/ 4295676 w 5740163"/>
                      <a:gd name="connsiteY3" fmla="*/ 2902226 h 3009131"/>
                      <a:gd name="connsiteX4" fmla="*/ 5740163 w 5740163"/>
                      <a:gd name="connsiteY4" fmla="*/ 2897809 h 3009131"/>
                      <a:gd name="connsiteX0" fmla="*/ 0 w 5740163"/>
                      <a:gd name="connsiteY0" fmla="*/ 2898302 h 2908395"/>
                      <a:gd name="connsiteX1" fmla="*/ 1419955 w 5740163"/>
                      <a:gd name="connsiteY1" fmla="*/ 2893392 h 2908395"/>
                      <a:gd name="connsiteX2" fmla="*/ 2851189 w 5740163"/>
                      <a:gd name="connsiteY2" fmla="*/ 0 h 2908395"/>
                      <a:gd name="connsiteX3" fmla="*/ 4295676 w 5740163"/>
                      <a:gd name="connsiteY3" fmla="*/ 2902226 h 2908395"/>
                      <a:gd name="connsiteX4" fmla="*/ 5740163 w 5740163"/>
                      <a:gd name="connsiteY4" fmla="*/ 2897809 h 2908395"/>
                      <a:gd name="connsiteX0" fmla="*/ 0 w 4320208"/>
                      <a:gd name="connsiteY0" fmla="*/ 2893392 h 2902226"/>
                      <a:gd name="connsiteX1" fmla="*/ 1431234 w 4320208"/>
                      <a:gd name="connsiteY1" fmla="*/ 0 h 2902226"/>
                      <a:gd name="connsiteX2" fmla="*/ 2875721 w 4320208"/>
                      <a:gd name="connsiteY2" fmla="*/ 2902226 h 2902226"/>
                      <a:gd name="connsiteX3" fmla="*/ 4320208 w 4320208"/>
                      <a:gd name="connsiteY3" fmla="*/ 2897809 h 2902226"/>
                      <a:gd name="connsiteX0" fmla="*/ 0 w 2875721"/>
                      <a:gd name="connsiteY0" fmla="*/ 2893392 h 2902226"/>
                      <a:gd name="connsiteX1" fmla="*/ 1431234 w 2875721"/>
                      <a:gd name="connsiteY1" fmla="*/ 0 h 2902226"/>
                      <a:gd name="connsiteX2" fmla="*/ 2875721 w 2875721"/>
                      <a:gd name="connsiteY2" fmla="*/ 2902226 h 29022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75721" h="2902226">
                        <a:moveTo>
                          <a:pt x="0" y="2893392"/>
                        </a:moveTo>
                        <a:cubicBezTo>
                          <a:pt x="761684" y="2861655"/>
                          <a:pt x="951947" y="-1472"/>
                          <a:pt x="1431234" y="0"/>
                        </a:cubicBezTo>
                        <a:cubicBezTo>
                          <a:pt x="1910521" y="1472"/>
                          <a:pt x="2198002" y="2894118"/>
                          <a:pt x="2875721" y="2902226"/>
                        </a:cubicBezTo>
                      </a:path>
                    </a:pathLst>
                  </a:custGeom>
                  <a:ln w="9525" cap="flat" cmpd="sng" algn="ctr">
                    <a:solidFill>
                      <a:schemeClr val="accent6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8A53153F-1DC5-4068-864D-CE79B4923E1D}"/>
                      </a:ext>
                    </a:extLst>
                  </p:cNvPr>
                  <p:cNvSpPr/>
                  <p:nvPr/>
                </p:nvSpPr>
                <p:spPr>
                  <a:xfrm>
                    <a:off x="3613754" y="3183914"/>
                    <a:ext cx="1668574" cy="245085"/>
                  </a:xfrm>
                  <a:custGeom>
                    <a:avLst/>
                    <a:gdLst>
                      <a:gd name="connsiteX0" fmla="*/ 0 w 5755861"/>
                      <a:gd name="connsiteY0" fmla="*/ 2902226 h 3180054"/>
                      <a:gd name="connsiteX1" fmla="*/ 1435653 w 5755861"/>
                      <a:gd name="connsiteY1" fmla="*/ 2893392 h 3180054"/>
                      <a:gd name="connsiteX2" fmla="*/ 2866887 w 5755861"/>
                      <a:gd name="connsiteY2" fmla="*/ 0 h 3180054"/>
                      <a:gd name="connsiteX3" fmla="*/ 4311374 w 5755861"/>
                      <a:gd name="connsiteY3" fmla="*/ 2902226 h 3180054"/>
                      <a:gd name="connsiteX4" fmla="*/ 5755861 w 5755861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009131"/>
                      <a:gd name="connsiteX1" fmla="*/ 1419955 w 5740163"/>
                      <a:gd name="connsiteY1" fmla="*/ 2893392 h 3009131"/>
                      <a:gd name="connsiteX2" fmla="*/ 2851189 w 5740163"/>
                      <a:gd name="connsiteY2" fmla="*/ 0 h 3009131"/>
                      <a:gd name="connsiteX3" fmla="*/ 4295676 w 5740163"/>
                      <a:gd name="connsiteY3" fmla="*/ 2902226 h 3009131"/>
                      <a:gd name="connsiteX4" fmla="*/ 5740163 w 5740163"/>
                      <a:gd name="connsiteY4" fmla="*/ 2897809 h 3009131"/>
                      <a:gd name="connsiteX0" fmla="*/ 0 w 5740163"/>
                      <a:gd name="connsiteY0" fmla="*/ 2898302 h 2908395"/>
                      <a:gd name="connsiteX1" fmla="*/ 1419955 w 5740163"/>
                      <a:gd name="connsiteY1" fmla="*/ 2893392 h 2908395"/>
                      <a:gd name="connsiteX2" fmla="*/ 2851189 w 5740163"/>
                      <a:gd name="connsiteY2" fmla="*/ 0 h 2908395"/>
                      <a:gd name="connsiteX3" fmla="*/ 4295676 w 5740163"/>
                      <a:gd name="connsiteY3" fmla="*/ 2902226 h 2908395"/>
                      <a:gd name="connsiteX4" fmla="*/ 5740163 w 5740163"/>
                      <a:gd name="connsiteY4" fmla="*/ 2897809 h 2908395"/>
                      <a:gd name="connsiteX0" fmla="*/ 0 w 4320208"/>
                      <a:gd name="connsiteY0" fmla="*/ 2893392 h 2902226"/>
                      <a:gd name="connsiteX1" fmla="*/ 1431234 w 4320208"/>
                      <a:gd name="connsiteY1" fmla="*/ 0 h 2902226"/>
                      <a:gd name="connsiteX2" fmla="*/ 2875721 w 4320208"/>
                      <a:gd name="connsiteY2" fmla="*/ 2902226 h 2902226"/>
                      <a:gd name="connsiteX3" fmla="*/ 4320208 w 4320208"/>
                      <a:gd name="connsiteY3" fmla="*/ 2897809 h 2902226"/>
                      <a:gd name="connsiteX0" fmla="*/ 0 w 2875721"/>
                      <a:gd name="connsiteY0" fmla="*/ 2893392 h 2902226"/>
                      <a:gd name="connsiteX1" fmla="*/ 1431234 w 2875721"/>
                      <a:gd name="connsiteY1" fmla="*/ 0 h 2902226"/>
                      <a:gd name="connsiteX2" fmla="*/ 2875721 w 2875721"/>
                      <a:gd name="connsiteY2" fmla="*/ 2902226 h 2902226"/>
                      <a:gd name="connsiteX0" fmla="*/ 0 w 1742862"/>
                      <a:gd name="connsiteY0" fmla="*/ 350827 h 3070120"/>
                      <a:gd name="connsiteX1" fmla="*/ 298375 w 1742862"/>
                      <a:gd name="connsiteY1" fmla="*/ 167894 h 3070120"/>
                      <a:gd name="connsiteX2" fmla="*/ 1742862 w 1742862"/>
                      <a:gd name="connsiteY2" fmla="*/ 3070120 h 3070120"/>
                      <a:gd name="connsiteX0" fmla="*/ 0 w 1742862"/>
                      <a:gd name="connsiteY0" fmla="*/ 342943 h 3062236"/>
                      <a:gd name="connsiteX1" fmla="*/ 298375 w 1742862"/>
                      <a:gd name="connsiteY1" fmla="*/ 160010 h 3062236"/>
                      <a:gd name="connsiteX2" fmla="*/ 1742862 w 1742862"/>
                      <a:gd name="connsiteY2" fmla="*/ 3062236 h 3062236"/>
                      <a:gd name="connsiteX0" fmla="*/ 0 w 1742862"/>
                      <a:gd name="connsiteY0" fmla="*/ 474467 h 3193760"/>
                      <a:gd name="connsiteX1" fmla="*/ 480961 w 1742862"/>
                      <a:gd name="connsiteY1" fmla="*/ 138118 h 3193760"/>
                      <a:gd name="connsiteX2" fmla="*/ 1742862 w 1742862"/>
                      <a:gd name="connsiteY2" fmla="*/ 3193760 h 3193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42862" h="3193760">
                        <a:moveTo>
                          <a:pt x="0" y="474467"/>
                        </a:moveTo>
                        <a:cubicBezTo>
                          <a:pt x="164132" y="493870"/>
                          <a:pt x="190484" y="-315098"/>
                          <a:pt x="480961" y="138118"/>
                        </a:cubicBezTo>
                        <a:cubicBezTo>
                          <a:pt x="771438" y="591334"/>
                          <a:pt x="1065143" y="3185652"/>
                          <a:pt x="1742862" y="3193760"/>
                        </a:cubicBezTo>
                      </a:path>
                    </a:pathLst>
                  </a:custGeom>
                  <a:no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0D56CE21-DDA1-4550-B1F3-3D93BA6E428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796253" y="749573"/>
                    <a:ext cx="0" cy="267942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F81293AA-17FE-4DAA-BF13-7E7C19CD2DA7}"/>
                      </a:ext>
                    </a:extLst>
                  </p:cNvPr>
                  <p:cNvCxnSpPr/>
                  <p:nvPr/>
                </p:nvCxnSpPr>
                <p:spPr>
                  <a:xfrm>
                    <a:off x="1796253" y="3429000"/>
                    <a:ext cx="4299747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6191E900-DF33-4F90-B716-FF7C59A3BDC1}"/>
                      </a:ext>
                    </a:extLst>
                  </p:cNvPr>
                  <p:cNvSpPr txBox="1"/>
                  <p:nvPr/>
                </p:nvSpPr>
                <p:spPr>
                  <a:xfrm>
                    <a:off x="2483125" y="1709303"/>
                    <a:ext cx="8510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/>
                      <a:t>Decoys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06E7DA4-4581-46DE-B186-B5319CDA7C73}"/>
                      </a:ext>
                    </a:extLst>
                  </p:cNvPr>
                  <p:cNvSpPr txBox="1"/>
                  <p:nvPr/>
                </p:nvSpPr>
                <p:spPr>
                  <a:xfrm>
                    <a:off x="3629271" y="2833685"/>
                    <a:ext cx="8544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/>
                      <a:t>Targets</a:t>
                    </a:r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1E9646F-D7E2-46B3-8E45-BB2B8CAEDDAF}"/>
                    </a:ext>
                  </a:extLst>
                </p:cNvPr>
                <p:cNvSpPr txBox="1"/>
                <p:nvPr/>
              </p:nvSpPr>
              <p:spPr>
                <a:xfrm>
                  <a:off x="2091739" y="2714748"/>
                  <a:ext cx="6846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score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FA42545-6AAA-482A-9AB0-A761C355F1B1}"/>
                    </a:ext>
                  </a:extLst>
                </p:cNvPr>
                <p:cNvSpPr txBox="1"/>
                <p:nvPr/>
              </p:nvSpPr>
              <p:spPr>
                <a:xfrm rot="16200000">
                  <a:off x="-376683" y="1161670"/>
                  <a:ext cx="11306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frequency</a:t>
                  </a:r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9844856-7571-412A-A736-C6387279AB89}"/>
                  </a:ext>
                </a:extLst>
              </p:cNvPr>
              <p:cNvSpPr/>
              <p:nvPr/>
            </p:nvSpPr>
            <p:spPr>
              <a:xfrm>
                <a:off x="6073261" y="1494781"/>
                <a:ext cx="1801806" cy="1216256"/>
              </a:xfrm>
              <a:custGeom>
                <a:avLst/>
                <a:gdLst>
                  <a:gd name="connsiteX0" fmla="*/ 0 w 5755861"/>
                  <a:gd name="connsiteY0" fmla="*/ 2902226 h 3180054"/>
                  <a:gd name="connsiteX1" fmla="*/ 1435653 w 5755861"/>
                  <a:gd name="connsiteY1" fmla="*/ 2893392 h 3180054"/>
                  <a:gd name="connsiteX2" fmla="*/ 2866887 w 5755861"/>
                  <a:gd name="connsiteY2" fmla="*/ 0 h 3180054"/>
                  <a:gd name="connsiteX3" fmla="*/ 4311374 w 5755861"/>
                  <a:gd name="connsiteY3" fmla="*/ 2902226 h 3180054"/>
                  <a:gd name="connsiteX4" fmla="*/ 5755861 w 5755861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009131"/>
                  <a:gd name="connsiteX1" fmla="*/ 1419955 w 5740163"/>
                  <a:gd name="connsiteY1" fmla="*/ 2893392 h 3009131"/>
                  <a:gd name="connsiteX2" fmla="*/ 2851189 w 5740163"/>
                  <a:gd name="connsiteY2" fmla="*/ 0 h 3009131"/>
                  <a:gd name="connsiteX3" fmla="*/ 4295676 w 5740163"/>
                  <a:gd name="connsiteY3" fmla="*/ 2902226 h 3009131"/>
                  <a:gd name="connsiteX4" fmla="*/ 5740163 w 5740163"/>
                  <a:gd name="connsiteY4" fmla="*/ 2897809 h 3009131"/>
                  <a:gd name="connsiteX0" fmla="*/ 0 w 5740163"/>
                  <a:gd name="connsiteY0" fmla="*/ 2898302 h 2908395"/>
                  <a:gd name="connsiteX1" fmla="*/ 1419955 w 5740163"/>
                  <a:gd name="connsiteY1" fmla="*/ 2893392 h 2908395"/>
                  <a:gd name="connsiteX2" fmla="*/ 2851189 w 5740163"/>
                  <a:gd name="connsiteY2" fmla="*/ 0 h 2908395"/>
                  <a:gd name="connsiteX3" fmla="*/ 4295676 w 5740163"/>
                  <a:gd name="connsiteY3" fmla="*/ 2902226 h 2908395"/>
                  <a:gd name="connsiteX4" fmla="*/ 5740163 w 5740163"/>
                  <a:gd name="connsiteY4" fmla="*/ 2897809 h 2908395"/>
                  <a:gd name="connsiteX0" fmla="*/ 0 w 4320208"/>
                  <a:gd name="connsiteY0" fmla="*/ 2893392 h 2902226"/>
                  <a:gd name="connsiteX1" fmla="*/ 1431234 w 4320208"/>
                  <a:gd name="connsiteY1" fmla="*/ 0 h 2902226"/>
                  <a:gd name="connsiteX2" fmla="*/ 2875721 w 4320208"/>
                  <a:gd name="connsiteY2" fmla="*/ 2902226 h 2902226"/>
                  <a:gd name="connsiteX3" fmla="*/ 4320208 w 4320208"/>
                  <a:gd name="connsiteY3" fmla="*/ 2897809 h 2902226"/>
                  <a:gd name="connsiteX0" fmla="*/ 0 w 2875721"/>
                  <a:gd name="connsiteY0" fmla="*/ 2893392 h 2902226"/>
                  <a:gd name="connsiteX1" fmla="*/ 1431234 w 2875721"/>
                  <a:gd name="connsiteY1" fmla="*/ 0 h 2902226"/>
                  <a:gd name="connsiteX2" fmla="*/ 2875721 w 2875721"/>
                  <a:gd name="connsiteY2" fmla="*/ 2902226 h 2902226"/>
                  <a:gd name="connsiteX0" fmla="*/ 0 w 2483634"/>
                  <a:gd name="connsiteY0" fmla="*/ 2895499 h 2895499"/>
                  <a:gd name="connsiteX1" fmla="*/ 1431234 w 2483634"/>
                  <a:gd name="connsiteY1" fmla="*/ 2107 h 2895499"/>
                  <a:gd name="connsiteX2" fmla="*/ 2483634 w 2483634"/>
                  <a:gd name="connsiteY2" fmla="*/ 2390387 h 2895499"/>
                  <a:gd name="connsiteX0" fmla="*/ 0 w 2483634"/>
                  <a:gd name="connsiteY0" fmla="*/ 2895999 h 2895999"/>
                  <a:gd name="connsiteX1" fmla="*/ 1431234 w 2483634"/>
                  <a:gd name="connsiteY1" fmla="*/ 2607 h 2895999"/>
                  <a:gd name="connsiteX2" fmla="*/ 2483634 w 2483634"/>
                  <a:gd name="connsiteY2" fmla="*/ 2390887 h 2895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83634" h="2895999">
                    <a:moveTo>
                      <a:pt x="0" y="2895999"/>
                    </a:moveTo>
                    <a:cubicBezTo>
                      <a:pt x="761684" y="2864262"/>
                      <a:pt x="1017295" y="86792"/>
                      <a:pt x="1431234" y="2607"/>
                    </a:cubicBezTo>
                    <a:cubicBezTo>
                      <a:pt x="1845173" y="-81578"/>
                      <a:pt x="1915700" y="1896868"/>
                      <a:pt x="2483634" y="2390887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4DDFCA2-C947-48E9-AD6E-AF706A03D7E9}"/>
                </a:ext>
              </a:extLst>
            </p:cNvPr>
            <p:cNvCxnSpPr/>
            <p:nvPr/>
          </p:nvCxnSpPr>
          <p:spPr>
            <a:xfrm>
              <a:off x="5461139" y="3759391"/>
              <a:ext cx="0" cy="267571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F7224E9-210B-40CD-A7D5-23584F7864F8}"/>
                </a:ext>
              </a:extLst>
            </p:cNvPr>
            <p:cNvSpPr txBox="1"/>
            <p:nvPr/>
          </p:nvSpPr>
          <p:spPr>
            <a:xfrm>
              <a:off x="5592361" y="4458185"/>
              <a:ext cx="350839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chemeClr val="accent1"/>
                  </a:solidFill>
                </a:rPr>
                <a:t>Score threshold found by</a:t>
              </a:r>
            </a:p>
            <a:p>
              <a:r>
                <a:rPr lang="de-DE" sz="1600" dirty="0">
                  <a:solidFill>
                    <a:schemeClr val="accent1"/>
                  </a:solidFill>
                </a:rPr>
                <a:t>iterative fit + relabeling </a:t>
              </a:r>
              <a:r>
                <a:rPr lang="de-DE" sz="1600">
                  <a:solidFill>
                    <a:schemeClr val="accent1"/>
                  </a:solidFill>
                </a:rPr>
                <a:t>using </a:t>
              </a:r>
              <a:br>
                <a:rPr lang="de-DE" sz="1600">
                  <a:solidFill>
                    <a:schemeClr val="accent1"/>
                  </a:solidFill>
                </a:rPr>
              </a:br>
              <a:r>
                <a:rPr lang="de-DE" sz="1600">
                  <a:solidFill>
                    <a:schemeClr val="accent1"/>
                  </a:solidFill>
                </a:rPr>
                <a:t>linear C-SVM so </a:t>
              </a:r>
              <a:r>
                <a:rPr lang="de-DE" sz="1600" dirty="0">
                  <a:solidFill>
                    <a:schemeClr val="accent1"/>
                  </a:solidFill>
                </a:rPr>
                <a:t>that e.g., FDR = 1%</a:t>
              </a:r>
            </a:p>
            <a:p>
              <a:r>
                <a:rPr lang="de-DE" sz="1600" dirty="0">
                  <a:solidFill>
                    <a:schemeClr val="accent1"/>
                  </a:solidFill>
                </a:rPr>
                <a:t>„Percolator“ algorithm uses 3-fold CV </a:t>
              </a:r>
            </a:p>
            <a:p>
              <a:r>
                <a:rPr lang="de-DE" sz="1600" dirty="0">
                  <a:solidFill>
                    <a:schemeClr val="accent1"/>
                  </a:solidFill>
                </a:rPr>
                <a:t>to tune hyper parameters and maximize</a:t>
              </a:r>
              <a:br>
                <a:rPr lang="de-DE" sz="1600" dirty="0">
                  <a:solidFill>
                    <a:schemeClr val="accent1"/>
                  </a:solidFill>
                </a:rPr>
              </a:br>
              <a:r>
                <a:rPr lang="de-DE" sz="1600" dirty="0">
                  <a:solidFill>
                    <a:schemeClr val="accent1"/>
                  </a:solidFill>
                </a:rPr>
                <a:t>Nr. of targets at 1% FDR 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EFEDA05-BE54-420B-BFE3-A88B2865954E}"/>
              </a:ext>
            </a:extLst>
          </p:cNvPr>
          <p:cNvSpPr txBox="1"/>
          <p:nvPr/>
        </p:nvSpPr>
        <p:spPr>
          <a:xfrm>
            <a:off x="2369710" y="207173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The hidden truth: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6455723-8CAE-4119-AAD0-CF52028EA501}"/>
              </a:ext>
            </a:extLst>
          </p:cNvPr>
          <p:cNvCxnSpPr>
            <a:cxnSpLocks/>
          </p:cNvCxnSpPr>
          <p:nvPr/>
        </p:nvCxnSpPr>
        <p:spPr>
          <a:xfrm>
            <a:off x="2223061" y="4449993"/>
            <a:ext cx="492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3EC579C3-042E-4165-855F-CA32DBE52AA6}"/>
              </a:ext>
            </a:extLst>
          </p:cNvPr>
          <p:cNvSpPr/>
          <p:nvPr/>
        </p:nvSpPr>
        <p:spPr>
          <a:xfrm>
            <a:off x="34814" y="135729"/>
            <a:ext cx="272442" cy="272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994ACCA-F1F9-4B65-8CCD-A52FBE966A3A}"/>
              </a:ext>
            </a:extLst>
          </p:cNvPr>
          <p:cNvSpPr/>
          <p:nvPr/>
        </p:nvSpPr>
        <p:spPr>
          <a:xfrm>
            <a:off x="5753190" y="114116"/>
            <a:ext cx="272442" cy="272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7590716-2D4D-4B18-9B08-3E8DFA413F78}"/>
              </a:ext>
            </a:extLst>
          </p:cNvPr>
          <p:cNvSpPr/>
          <p:nvPr/>
        </p:nvSpPr>
        <p:spPr>
          <a:xfrm>
            <a:off x="29101" y="3857944"/>
            <a:ext cx="272442" cy="272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3CBDFA0-FA7E-4161-B153-2FC76C0C95A4}"/>
              </a:ext>
            </a:extLst>
          </p:cNvPr>
          <p:cNvGrpSpPr/>
          <p:nvPr/>
        </p:nvGrpSpPr>
        <p:grpSpPr>
          <a:xfrm>
            <a:off x="5713621" y="3773920"/>
            <a:ext cx="4636057" cy="3048759"/>
            <a:chOff x="5905921" y="3773920"/>
            <a:chExt cx="4636057" cy="304875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6AE9275-E0E9-496B-B7CE-D09C2ADC146E}"/>
                </a:ext>
              </a:extLst>
            </p:cNvPr>
            <p:cNvGrpSpPr/>
            <p:nvPr/>
          </p:nvGrpSpPr>
          <p:grpSpPr>
            <a:xfrm>
              <a:off x="5905921" y="3773920"/>
              <a:ext cx="4636057" cy="3048759"/>
              <a:chOff x="3232493" y="3757536"/>
              <a:chExt cx="4636057" cy="3048759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E78B9F7-B89F-417E-A168-FED8AD735F61}"/>
                  </a:ext>
                </a:extLst>
              </p:cNvPr>
              <p:cNvGrpSpPr/>
              <p:nvPr/>
            </p:nvGrpSpPr>
            <p:grpSpPr>
              <a:xfrm>
                <a:off x="3232493" y="3757536"/>
                <a:ext cx="4636057" cy="3048759"/>
                <a:chOff x="5721256" y="35321"/>
                <a:chExt cx="4636057" cy="3048759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4086781B-EC1A-4EE8-9638-9BE02A302CAF}"/>
                    </a:ext>
                  </a:extLst>
                </p:cNvPr>
                <p:cNvGrpSpPr/>
                <p:nvPr/>
              </p:nvGrpSpPr>
              <p:grpSpPr>
                <a:xfrm>
                  <a:off x="5721256" y="35321"/>
                  <a:ext cx="4636057" cy="3048759"/>
                  <a:chOff x="3967" y="35321"/>
                  <a:chExt cx="4636057" cy="3048759"/>
                </a:xfrm>
              </p:grpSpPr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BD7FA8C8-378A-4C31-BB03-48071BBD9B30}"/>
                      </a:ext>
                    </a:extLst>
                  </p:cNvPr>
                  <p:cNvGrpSpPr/>
                  <p:nvPr/>
                </p:nvGrpSpPr>
                <p:grpSpPr>
                  <a:xfrm>
                    <a:off x="340277" y="35321"/>
                    <a:ext cx="4299747" cy="2679427"/>
                    <a:chOff x="1796253" y="749573"/>
                    <a:chExt cx="4299747" cy="2679427"/>
                  </a:xfrm>
                </p:grpSpPr>
                <p:sp>
                  <p:nvSpPr>
                    <p:cNvPr id="56" name="Freeform: Shape 55">
                      <a:extLst>
                        <a:ext uri="{FF2B5EF4-FFF2-40B4-BE49-F238E27FC236}">
                          <a16:creationId xmlns:a16="http://schemas.microsoft.com/office/drawing/2014/main" id="{D66B4C12-3B26-4786-959F-5F6AFD4BD1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6254" y="2107228"/>
                      <a:ext cx="1896530" cy="1317748"/>
                    </a:xfrm>
                    <a:custGeom>
                      <a:avLst/>
                      <a:gdLst>
                        <a:gd name="connsiteX0" fmla="*/ 0 w 5755861"/>
                        <a:gd name="connsiteY0" fmla="*/ 2902226 h 3180054"/>
                        <a:gd name="connsiteX1" fmla="*/ 1435653 w 5755861"/>
                        <a:gd name="connsiteY1" fmla="*/ 2893392 h 3180054"/>
                        <a:gd name="connsiteX2" fmla="*/ 2866887 w 5755861"/>
                        <a:gd name="connsiteY2" fmla="*/ 0 h 3180054"/>
                        <a:gd name="connsiteX3" fmla="*/ 4311374 w 5755861"/>
                        <a:gd name="connsiteY3" fmla="*/ 2902226 h 3180054"/>
                        <a:gd name="connsiteX4" fmla="*/ 5755861 w 5755861"/>
                        <a:gd name="connsiteY4" fmla="*/ 2897809 h 3180054"/>
                        <a:gd name="connsiteX0" fmla="*/ 0 w 5740163"/>
                        <a:gd name="connsiteY0" fmla="*/ 2898302 h 3180054"/>
                        <a:gd name="connsiteX1" fmla="*/ 1419955 w 5740163"/>
                        <a:gd name="connsiteY1" fmla="*/ 2893392 h 3180054"/>
                        <a:gd name="connsiteX2" fmla="*/ 2851189 w 5740163"/>
                        <a:gd name="connsiteY2" fmla="*/ 0 h 3180054"/>
                        <a:gd name="connsiteX3" fmla="*/ 4295676 w 5740163"/>
                        <a:gd name="connsiteY3" fmla="*/ 2902226 h 3180054"/>
                        <a:gd name="connsiteX4" fmla="*/ 5740163 w 5740163"/>
                        <a:gd name="connsiteY4" fmla="*/ 2897809 h 3180054"/>
                        <a:gd name="connsiteX0" fmla="*/ 0 w 5740163"/>
                        <a:gd name="connsiteY0" fmla="*/ 2898302 h 3180054"/>
                        <a:gd name="connsiteX1" fmla="*/ 1419955 w 5740163"/>
                        <a:gd name="connsiteY1" fmla="*/ 2893392 h 3180054"/>
                        <a:gd name="connsiteX2" fmla="*/ 2851189 w 5740163"/>
                        <a:gd name="connsiteY2" fmla="*/ 0 h 3180054"/>
                        <a:gd name="connsiteX3" fmla="*/ 4295676 w 5740163"/>
                        <a:gd name="connsiteY3" fmla="*/ 2902226 h 3180054"/>
                        <a:gd name="connsiteX4" fmla="*/ 5740163 w 5740163"/>
                        <a:gd name="connsiteY4" fmla="*/ 2897809 h 3180054"/>
                        <a:gd name="connsiteX0" fmla="*/ 0 w 5740163"/>
                        <a:gd name="connsiteY0" fmla="*/ 2898302 h 3180054"/>
                        <a:gd name="connsiteX1" fmla="*/ 1419955 w 5740163"/>
                        <a:gd name="connsiteY1" fmla="*/ 2893392 h 3180054"/>
                        <a:gd name="connsiteX2" fmla="*/ 2851189 w 5740163"/>
                        <a:gd name="connsiteY2" fmla="*/ 0 h 3180054"/>
                        <a:gd name="connsiteX3" fmla="*/ 4295676 w 5740163"/>
                        <a:gd name="connsiteY3" fmla="*/ 2902226 h 3180054"/>
                        <a:gd name="connsiteX4" fmla="*/ 5740163 w 5740163"/>
                        <a:gd name="connsiteY4" fmla="*/ 2897809 h 3180054"/>
                        <a:gd name="connsiteX0" fmla="*/ 0 w 5740163"/>
                        <a:gd name="connsiteY0" fmla="*/ 2898302 h 3180054"/>
                        <a:gd name="connsiteX1" fmla="*/ 1419955 w 5740163"/>
                        <a:gd name="connsiteY1" fmla="*/ 2893392 h 3180054"/>
                        <a:gd name="connsiteX2" fmla="*/ 2851189 w 5740163"/>
                        <a:gd name="connsiteY2" fmla="*/ 0 h 3180054"/>
                        <a:gd name="connsiteX3" fmla="*/ 4295676 w 5740163"/>
                        <a:gd name="connsiteY3" fmla="*/ 2902226 h 3180054"/>
                        <a:gd name="connsiteX4" fmla="*/ 5740163 w 5740163"/>
                        <a:gd name="connsiteY4" fmla="*/ 2897809 h 3180054"/>
                        <a:gd name="connsiteX0" fmla="*/ 0 w 5740163"/>
                        <a:gd name="connsiteY0" fmla="*/ 2898302 h 3009131"/>
                        <a:gd name="connsiteX1" fmla="*/ 1419955 w 5740163"/>
                        <a:gd name="connsiteY1" fmla="*/ 2893392 h 3009131"/>
                        <a:gd name="connsiteX2" fmla="*/ 2851189 w 5740163"/>
                        <a:gd name="connsiteY2" fmla="*/ 0 h 3009131"/>
                        <a:gd name="connsiteX3" fmla="*/ 4295676 w 5740163"/>
                        <a:gd name="connsiteY3" fmla="*/ 2902226 h 3009131"/>
                        <a:gd name="connsiteX4" fmla="*/ 5740163 w 5740163"/>
                        <a:gd name="connsiteY4" fmla="*/ 2897809 h 3009131"/>
                        <a:gd name="connsiteX0" fmla="*/ 0 w 5740163"/>
                        <a:gd name="connsiteY0" fmla="*/ 2898302 h 2908395"/>
                        <a:gd name="connsiteX1" fmla="*/ 1419955 w 5740163"/>
                        <a:gd name="connsiteY1" fmla="*/ 2893392 h 2908395"/>
                        <a:gd name="connsiteX2" fmla="*/ 2851189 w 5740163"/>
                        <a:gd name="connsiteY2" fmla="*/ 0 h 2908395"/>
                        <a:gd name="connsiteX3" fmla="*/ 4295676 w 5740163"/>
                        <a:gd name="connsiteY3" fmla="*/ 2902226 h 2908395"/>
                        <a:gd name="connsiteX4" fmla="*/ 5740163 w 5740163"/>
                        <a:gd name="connsiteY4" fmla="*/ 2897809 h 2908395"/>
                        <a:gd name="connsiteX0" fmla="*/ 0 w 4320208"/>
                        <a:gd name="connsiteY0" fmla="*/ 2893392 h 2902226"/>
                        <a:gd name="connsiteX1" fmla="*/ 1431234 w 4320208"/>
                        <a:gd name="connsiteY1" fmla="*/ 0 h 2902226"/>
                        <a:gd name="connsiteX2" fmla="*/ 2875721 w 4320208"/>
                        <a:gd name="connsiteY2" fmla="*/ 2902226 h 2902226"/>
                        <a:gd name="connsiteX3" fmla="*/ 4320208 w 4320208"/>
                        <a:gd name="connsiteY3" fmla="*/ 2897809 h 2902226"/>
                        <a:gd name="connsiteX0" fmla="*/ 0 w 2875721"/>
                        <a:gd name="connsiteY0" fmla="*/ 2893392 h 2902226"/>
                        <a:gd name="connsiteX1" fmla="*/ 1431234 w 2875721"/>
                        <a:gd name="connsiteY1" fmla="*/ 0 h 2902226"/>
                        <a:gd name="connsiteX2" fmla="*/ 2875721 w 2875721"/>
                        <a:gd name="connsiteY2" fmla="*/ 2902226 h 2902226"/>
                        <a:gd name="connsiteX0" fmla="*/ 0 w 2535913"/>
                        <a:gd name="connsiteY0" fmla="*/ 2894187 h 2894186"/>
                        <a:gd name="connsiteX1" fmla="*/ 1431234 w 2535913"/>
                        <a:gd name="connsiteY1" fmla="*/ 795 h 2894186"/>
                        <a:gd name="connsiteX2" fmla="*/ 2535913 w 2535913"/>
                        <a:gd name="connsiteY2" fmla="*/ 2575523 h 2894186"/>
                        <a:gd name="connsiteX0" fmla="*/ 0 w 2535913"/>
                        <a:gd name="connsiteY0" fmla="*/ 2894345 h 2894344"/>
                        <a:gd name="connsiteX1" fmla="*/ 1431234 w 2535913"/>
                        <a:gd name="connsiteY1" fmla="*/ 953 h 2894344"/>
                        <a:gd name="connsiteX2" fmla="*/ 2535913 w 2535913"/>
                        <a:gd name="connsiteY2" fmla="*/ 2575681 h 2894344"/>
                        <a:gd name="connsiteX0" fmla="*/ 0 w 2546369"/>
                        <a:gd name="connsiteY0" fmla="*/ 2893849 h 2893848"/>
                        <a:gd name="connsiteX1" fmla="*/ 1431234 w 2546369"/>
                        <a:gd name="connsiteY1" fmla="*/ 457 h 2893848"/>
                        <a:gd name="connsiteX2" fmla="*/ 2546369 w 2546369"/>
                        <a:gd name="connsiteY2" fmla="*/ 2669986 h 28938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46369" h="2893848">
                          <a:moveTo>
                            <a:pt x="0" y="2893849"/>
                          </a:moveTo>
                          <a:cubicBezTo>
                            <a:pt x="761684" y="2862112"/>
                            <a:pt x="1006839" y="37768"/>
                            <a:pt x="1431234" y="457"/>
                          </a:cubicBezTo>
                          <a:cubicBezTo>
                            <a:pt x="1855629" y="-36854"/>
                            <a:pt x="2114359" y="2222342"/>
                            <a:pt x="2546369" y="2669986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7" name="Freeform: Shape 56">
                      <a:extLst>
                        <a:ext uri="{FF2B5EF4-FFF2-40B4-BE49-F238E27FC236}">
                          <a16:creationId xmlns:a16="http://schemas.microsoft.com/office/drawing/2014/main" id="{38EEE8AA-41B4-4B99-B90F-1A206C4322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84394" y="3185922"/>
                      <a:ext cx="1597934" cy="243077"/>
                    </a:xfrm>
                    <a:custGeom>
                      <a:avLst/>
                      <a:gdLst>
                        <a:gd name="connsiteX0" fmla="*/ 0 w 5755861"/>
                        <a:gd name="connsiteY0" fmla="*/ 2902226 h 3180054"/>
                        <a:gd name="connsiteX1" fmla="*/ 1435653 w 5755861"/>
                        <a:gd name="connsiteY1" fmla="*/ 2893392 h 3180054"/>
                        <a:gd name="connsiteX2" fmla="*/ 2866887 w 5755861"/>
                        <a:gd name="connsiteY2" fmla="*/ 0 h 3180054"/>
                        <a:gd name="connsiteX3" fmla="*/ 4311374 w 5755861"/>
                        <a:gd name="connsiteY3" fmla="*/ 2902226 h 3180054"/>
                        <a:gd name="connsiteX4" fmla="*/ 5755861 w 5755861"/>
                        <a:gd name="connsiteY4" fmla="*/ 2897809 h 3180054"/>
                        <a:gd name="connsiteX0" fmla="*/ 0 w 5740163"/>
                        <a:gd name="connsiteY0" fmla="*/ 2898302 h 3180054"/>
                        <a:gd name="connsiteX1" fmla="*/ 1419955 w 5740163"/>
                        <a:gd name="connsiteY1" fmla="*/ 2893392 h 3180054"/>
                        <a:gd name="connsiteX2" fmla="*/ 2851189 w 5740163"/>
                        <a:gd name="connsiteY2" fmla="*/ 0 h 3180054"/>
                        <a:gd name="connsiteX3" fmla="*/ 4295676 w 5740163"/>
                        <a:gd name="connsiteY3" fmla="*/ 2902226 h 3180054"/>
                        <a:gd name="connsiteX4" fmla="*/ 5740163 w 5740163"/>
                        <a:gd name="connsiteY4" fmla="*/ 2897809 h 3180054"/>
                        <a:gd name="connsiteX0" fmla="*/ 0 w 5740163"/>
                        <a:gd name="connsiteY0" fmla="*/ 2898302 h 3180054"/>
                        <a:gd name="connsiteX1" fmla="*/ 1419955 w 5740163"/>
                        <a:gd name="connsiteY1" fmla="*/ 2893392 h 3180054"/>
                        <a:gd name="connsiteX2" fmla="*/ 2851189 w 5740163"/>
                        <a:gd name="connsiteY2" fmla="*/ 0 h 3180054"/>
                        <a:gd name="connsiteX3" fmla="*/ 4295676 w 5740163"/>
                        <a:gd name="connsiteY3" fmla="*/ 2902226 h 3180054"/>
                        <a:gd name="connsiteX4" fmla="*/ 5740163 w 5740163"/>
                        <a:gd name="connsiteY4" fmla="*/ 2897809 h 3180054"/>
                        <a:gd name="connsiteX0" fmla="*/ 0 w 5740163"/>
                        <a:gd name="connsiteY0" fmla="*/ 2898302 h 3180054"/>
                        <a:gd name="connsiteX1" fmla="*/ 1419955 w 5740163"/>
                        <a:gd name="connsiteY1" fmla="*/ 2893392 h 3180054"/>
                        <a:gd name="connsiteX2" fmla="*/ 2851189 w 5740163"/>
                        <a:gd name="connsiteY2" fmla="*/ 0 h 3180054"/>
                        <a:gd name="connsiteX3" fmla="*/ 4295676 w 5740163"/>
                        <a:gd name="connsiteY3" fmla="*/ 2902226 h 3180054"/>
                        <a:gd name="connsiteX4" fmla="*/ 5740163 w 5740163"/>
                        <a:gd name="connsiteY4" fmla="*/ 2897809 h 3180054"/>
                        <a:gd name="connsiteX0" fmla="*/ 0 w 5740163"/>
                        <a:gd name="connsiteY0" fmla="*/ 2898302 h 3180054"/>
                        <a:gd name="connsiteX1" fmla="*/ 1419955 w 5740163"/>
                        <a:gd name="connsiteY1" fmla="*/ 2893392 h 3180054"/>
                        <a:gd name="connsiteX2" fmla="*/ 2851189 w 5740163"/>
                        <a:gd name="connsiteY2" fmla="*/ 0 h 3180054"/>
                        <a:gd name="connsiteX3" fmla="*/ 4295676 w 5740163"/>
                        <a:gd name="connsiteY3" fmla="*/ 2902226 h 3180054"/>
                        <a:gd name="connsiteX4" fmla="*/ 5740163 w 5740163"/>
                        <a:gd name="connsiteY4" fmla="*/ 2897809 h 3180054"/>
                        <a:gd name="connsiteX0" fmla="*/ 0 w 5740163"/>
                        <a:gd name="connsiteY0" fmla="*/ 2898302 h 3009131"/>
                        <a:gd name="connsiteX1" fmla="*/ 1419955 w 5740163"/>
                        <a:gd name="connsiteY1" fmla="*/ 2893392 h 3009131"/>
                        <a:gd name="connsiteX2" fmla="*/ 2851189 w 5740163"/>
                        <a:gd name="connsiteY2" fmla="*/ 0 h 3009131"/>
                        <a:gd name="connsiteX3" fmla="*/ 4295676 w 5740163"/>
                        <a:gd name="connsiteY3" fmla="*/ 2902226 h 3009131"/>
                        <a:gd name="connsiteX4" fmla="*/ 5740163 w 5740163"/>
                        <a:gd name="connsiteY4" fmla="*/ 2897809 h 3009131"/>
                        <a:gd name="connsiteX0" fmla="*/ 0 w 5740163"/>
                        <a:gd name="connsiteY0" fmla="*/ 2898302 h 2908395"/>
                        <a:gd name="connsiteX1" fmla="*/ 1419955 w 5740163"/>
                        <a:gd name="connsiteY1" fmla="*/ 2893392 h 2908395"/>
                        <a:gd name="connsiteX2" fmla="*/ 2851189 w 5740163"/>
                        <a:gd name="connsiteY2" fmla="*/ 0 h 2908395"/>
                        <a:gd name="connsiteX3" fmla="*/ 4295676 w 5740163"/>
                        <a:gd name="connsiteY3" fmla="*/ 2902226 h 2908395"/>
                        <a:gd name="connsiteX4" fmla="*/ 5740163 w 5740163"/>
                        <a:gd name="connsiteY4" fmla="*/ 2897809 h 2908395"/>
                        <a:gd name="connsiteX0" fmla="*/ 0 w 4320208"/>
                        <a:gd name="connsiteY0" fmla="*/ 2893392 h 2902226"/>
                        <a:gd name="connsiteX1" fmla="*/ 1431234 w 4320208"/>
                        <a:gd name="connsiteY1" fmla="*/ 0 h 2902226"/>
                        <a:gd name="connsiteX2" fmla="*/ 2875721 w 4320208"/>
                        <a:gd name="connsiteY2" fmla="*/ 2902226 h 2902226"/>
                        <a:gd name="connsiteX3" fmla="*/ 4320208 w 4320208"/>
                        <a:gd name="connsiteY3" fmla="*/ 2897809 h 2902226"/>
                        <a:gd name="connsiteX0" fmla="*/ 0 w 2875721"/>
                        <a:gd name="connsiteY0" fmla="*/ 2893392 h 2902226"/>
                        <a:gd name="connsiteX1" fmla="*/ 1431234 w 2875721"/>
                        <a:gd name="connsiteY1" fmla="*/ 0 h 2902226"/>
                        <a:gd name="connsiteX2" fmla="*/ 2875721 w 2875721"/>
                        <a:gd name="connsiteY2" fmla="*/ 2902226 h 2902226"/>
                        <a:gd name="connsiteX0" fmla="*/ 0 w 1742862"/>
                        <a:gd name="connsiteY0" fmla="*/ 350827 h 3070120"/>
                        <a:gd name="connsiteX1" fmla="*/ 298375 w 1742862"/>
                        <a:gd name="connsiteY1" fmla="*/ 167894 h 3070120"/>
                        <a:gd name="connsiteX2" fmla="*/ 1742862 w 1742862"/>
                        <a:gd name="connsiteY2" fmla="*/ 3070120 h 3070120"/>
                        <a:gd name="connsiteX0" fmla="*/ 0 w 1742862"/>
                        <a:gd name="connsiteY0" fmla="*/ 342943 h 3062236"/>
                        <a:gd name="connsiteX1" fmla="*/ 298375 w 1742862"/>
                        <a:gd name="connsiteY1" fmla="*/ 160010 h 3062236"/>
                        <a:gd name="connsiteX2" fmla="*/ 1742862 w 1742862"/>
                        <a:gd name="connsiteY2" fmla="*/ 3062236 h 3062236"/>
                        <a:gd name="connsiteX0" fmla="*/ 0 w 1742862"/>
                        <a:gd name="connsiteY0" fmla="*/ 474467 h 3193760"/>
                        <a:gd name="connsiteX1" fmla="*/ 480961 w 1742862"/>
                        <a:gd name="connsiteY1" fmla="*/ 138118 h 3193760"/>
                        <a:gd name="connsiteX2" fmla="*/ 1742862 w 1742862"/>
                        <a:gd name="connsiteY2" fmla="*/ 3193760 h 3193760"/>
                        <a:gd name="connsiteX0" fmla="*/ 0 w 1669077"/>
                        <a:gd name="connsiteY0" fmla="*/ 601717 h 3167593"/>
                        <a:gd name="connsiteX1" fmla="*/ 407176 w 1669077"/>
                        <a:gd name="connsiteY1" fmla="*/ 111951 h 3167593"/>
                        <a:gd name="connsiteX2" fmla="*/ 1669077 w 1669077"/>
                        <a:gd name="connsiteY2" fmla="*/ 3167593 h 31675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669077" h="3167593">
                          <a:moveTo>
                            <a:pt x="0" y="601717"/>
                          </a:moveTo>
                          <a:cubicBezTo>
                            <a:pt x="164132" y="621120"/>
                            <a:pt x="128997" y="-315695"/>
                            <a:pt x="407176" y="111951"/>
                          </a:cubicBezTo>
                          <a:cubicBezTo>
                            <a:pt x="685355" y="539597"/>
                            <a:pt x="991358" y="3159485"/>
                            <a:pt x="1669077" y="3167593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58" name="Straight Arrow Connector 57">
                      <a:extLst>
                        <a:ext uri="{FF2B5EF4-FFF2-40B4-BE49-F238E27FC236}">
                          <a16:creationId xmlns:a16="http://schemas.microsoft.com/office/drawing/2014/main" id="{AEDAF978-AE95-485F-B6F3-D02B5A103CA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796253" y="749573"/>
                      <a:ext cx="0" cy="267942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99885F52-E2AA-460E-AA98-E62E3C24BC9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796253" y="3429000"/>
                      <a:ext cx="4299747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8A3538AB-A45D-460D-AEAA-497ECD91D2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0564" y="1709303"/>
                      <a:ext cx="128035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de-DE" dirty="0"/>
                        <a:t>estimated F</a:t>
                      </a:r>
                    </a:p>
                  </p:txBody>
                </p:sp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B906A6F5-4A51-43A9-BD3B-BCF80C2685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6126" y="1722411"/>
                      <a:ext cx="12867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de-DE" dirty="0"/>
                        <a:t>estimated T</a:t>
                      </a:r>
                    </a:p>
                  </p:txBody>
                </p:sp>
              </p:grp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AFA6B14E-DB44-49D3-94FD-3BDC36653D5A}"/>
                      </a:ext>
                    </a:extLst>
                  </p:cNvPr>
                  <p:cNvSpPr txBox="1"/>
                  <p:nvPr/>
                </p:nvSpPr>
                <p:spPr>
                  <a:xfrm>
                    <a:off x="2091739" y="2714748"/>
                    <a:ext cx="6846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/>
                      <a:t>score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34A0543-5858-4504-89F8-7B492D47A01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376683" y="1161670"/>
                    <a:ext cx="11306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/>
                      <a:t>frequency</a:t>
                    </a:r>
                  </a:p>
                </p:txBody>
              </p:sp>
            </p:grp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0F89550D-79AA-4AA1-B22E-BD8EFAD5865F}"/>
                    </a:ext>
                  </a:extLst>
                </p:cNvPr>
                <p:cNvSpPr/>
                <p:nvPr/>
              </p:nvSpPr>
              <p:spPr>
                <a:xfrm>
                  <a:off x="6073261" y="1495064"/>
                  <a:ext cx="1864597" cy="1215973"/>
                </a:xfrm>
                <a:custGeom>
                  <a:avLst/>
                  <a:gdLst>
                    <a:gd name="connsiteX0" fmla="*/ 0 w 5755861"/>
                    <a:gd name="connsiteY0" fmla="*/ 2902226 h 3180054"/>
                    <a:gd name="connsiteX1" fmla="*/ 1435653 w 5755861"/>
                    <a:gd name="connsiteY1" fmla="*/ 2893392 h 3180054"/>
                    <a:gd name="connsiteX2" fmla="*/ 2866887 w 5755861"/>
                    <a:gd name="connsiteY2" fmla="*/ 0 h 3180054"/>
                    <a:gd name="connsiteX3" fmla="*/ 4311374 w 5755861"/>
                    <a:gd name="connsiteY3" fmla="*/ 2902226 h 3180054"/>
                    <a:gd name="connsiteX4" fmla="*/ 5755861 w 5755861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180054"/>
                    <a:gd name="connsiteX1" fmla="*/ 1419955 w 5740163"/>
                    <a:gd name="connsiteY1" fmla="*/ 2893392 h 3180054"/>
                    <a:gd name="connsiteX2" fmla="*/ 2851189 w 5740163"/>
                    <a:gd name="connsiteY2" fmla="*/ 0 h 3180054"/>
                    <a:gd name="connsiteX3" fmla="*/ 4295676 w 5740163"/>
                    <a:gd name="connsiteY3" fmla="*/ 2902226 h 3180054"/>
                    <a:gd name="connsiteX4" fmla="*/ 5740163 w 5740163"/>
                    <a:gd name="connsiteY4" fmla="*/ 2897809 h 3180054"/>
                    <a:gd name="connsiteX0" fmla="*/ 0 w 5740163"/>
                    <a:gd name="connsiteY0" fmla="*/ 2898302 h 3009131"/>
                    <a:gd name="connsiteX1" fmla="*/ 1419955 w 5740163"/>
                    <a:gd name="connsiteY1" fmla="*/ 2893392 h 3009131"/>
                    <a:gd name="connsiteX2" fmla="*/ 2851189 w 5740163"/>
                    <a:gd name="connsiteY2" fmla="*/ 0 h 3009131"/>
                    <a:gd name="connsiteX3" fmla="*/ 4295676 w 5740163"/>
                    <a:gd name="connsiteY3" fmla="*/ 2902226 h 3009131"/>
                    <a:gd name="connsiteX4" fmla="*/ 5740163 w 5740163"/>
                    <a:gd name="connsiteY4" fmla="*/ 2897809 h 3009131"/>
                    <a:gd name="connsiteX0" fmla="*/ 0 w 5740163"/>
                    <a:gd name="connsiteY0" fmla="*/ 2898302 h 2908395"/>
                    <a:gd name="connsiteX1" fmla="*/ 1419955 w 5740163"/>
                    <a:gd name="connsiteY1" fmla="*/ 2893392 h 2908395"/>
                    <a:gd name="connsiteX2" fmla="*/ 2851189 w 5740163"/>
                    <a:gd name="connsiteY2" fmla="*/ 0 h 2908395"/>
                    <a:gd name="connsiteX3" fmla="*/ 4295676 w 5740163"/>
                    <a:gd name="connsiteY3" fmla="*/ 2902226 h 2908395"/>
                    <a:gd name="connsiteX4" fmla="*/ 5740163 w 5740163"/>
                    <a:gd name="connsiteY4" fmla="*/ 2897809 h 2908395"/>
                    <a:gd name="connsiteX0" fmla="*/ 0 w 4320208"/>
                    <a:gd name="connsiteY0" fmla="*/ 2893392 h 2902226"/>
                    <a:gd name="connsiteX1" fmla="*/ 1431234 w 4320208"/>
                    <a:gd name="connsiteY1" fmla="*/ 0 h 2902226"/>
                    <a:gd name="connsiteX2" fmla="*/ 2875721 w 4320208"/>
                    <a:gd name="connsiteY2" fmla="*/ 2902226 h 2902226"/>
                    <a:gd name="connsiteX3" fmla="*/ 4320208 w 4320208"/>
                    <a:gd name="connsiteY3" fmla="*/ 2897809 h 2902226"/>
                    <a:gd name="connsiteX0" fmla="*/ 0 w 2875721"/>
                    <a:gd name="connsiteY0" fmla="*/ 2893392 h 2902226"/>
                    <a:gd name="connsiteX1" fmla="*/ 1431234 w 2875721"/>
                    <a:gd name="connsiteY1" fmla="*/ 0 h 2902226"/>
                    <a:gd name="connsiteX2" fmla="*/ 2875721 w 2875721"/>
                    <a:gd name="connsiteY2" fmla="*/ 2902226 h 2902226"/>
                    <a:gd name="connsiteX0" fmla="*/ 0 w 2483634"/>
                    <a:gd name="connsiteY0" fmla="*/ 2895499 h 2895499"/>
                    <a:gd name="connsiteX1" fmla="*/ 1431234 w 2483634"/>
                    <a:gd name="connsiteY1" fmla="*/ 2107 h 2895499"/>
                    <a:gd name="connsiteX2" fmla="*/ 2483634 w 2483634"/>
                    <a:gd name="connsiteY2" fmla="*/ 2390387 h 2895499"/>
                    <a:gd name="connsiteX0" fmla="*/ 0 w 2483634"/>
                    <a:gd name="connsiteY0" fmla="*/ 2895999 h 2895999"/>
                    <a:gd name="connsiteX1" fmla="*/ 1431234 w 2483634"/>
                    <a:gd name="connsiteY1" fmla="*/ 2607 h 2895999"/>
                    <a:gd name="connsiteX2" fmla="*/ 2483634 w 2483634"/>
                    <a:gd name="connsiteY2" fmla="*/ 2390887 h 2895999"/>
                    <a:gd name="connsiteX0" fmla="*/ 0 w 2570186"/>
                    <a:gd name="connsiteY0" fmla="*/ 2895697 h 2895697"/>
                    <a:gd name="connsiteX1" fmla="*/ 1431234 w 2570186"/>
                    <a:gd name="connsiteY1" fmla="*/ 2305 h 2895697"/>
                    <a:gd name="connsiteX2" fmla="*/ 2570186 w 2570186"/>
                    <a:gd name="connsiteY2" fmla="*/ 2418617 h 2895697"/>
                    <a:gd name="connsiteX0" fmla="*/ 0 w 2570186"/>
                    <a:gd name="connsiteY0" fmla="*/ 2895326 h 2895326"/>
                    <a:gd name="connsiteX1" fmla="*/ 1431234 w 2570186"/>
                    <a:gd name="connsiteY1" fmla="*/ 1934 h 2895326"/>
                    <a:gd name="connsiteX2" fmla="*/ 2570186 w 2570186"/>
                    <a:gd name="connsiteY2" fmla="*/ 2455624 h 2895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70186" h="2895326">
                      <a:moveTo>
                        <a:pt x="0" y="2895326"/>
                      </a:moveTo>
                      <a:cubicBezTo>
                        <a:pt x="761684" y="2863589"/>
                        <a:pt x="1002870" y="75218"/>
                        <a:pt x="1431234" y="1934"/>
                      </a:cubicBezTo>
                      <a:cubicBezTo>
                        <a:pt x="1859598" y="-71350"/>
                        <a:pt x="2002252" y="1961605"/>
                        <a:pt x="2570186" y="2455624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2EB754D-316D-48E6-9D6A-C51CF64DC8C2}"/>
                  </a:ext>
                </a:extLst>
              </p:cNvPr>
              <p:cNvCxnSpPr/>
              <p:nvPr/>
            </p:nvCxnSpPr>
            <p:spPr>
              <a:xfrm>
                <a:off x="5461139" y="3759391"/>
                <a:ext cx="0" cy="2675716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B0611FF-1BB8-4786-A8A1-D003DDAFA683}"/>
                </a:ext>
              </a:extLst>
            </p:cNvPr>
            <p:cNvSpPr/>
            <p:nvPr/>
          </p:nvSpPr>
          <p:spPr>
            <a:xfrm>
              <a:off x="8142130" y="6351588"/>
              <a:ext cx="188068" cy="94278"/>
            </a:xfrm>
            <a:custGeom>
              <a:avLst/>
              <a:gdLst>
                <a:gd name="connsiteX0" fmla="*/ 0 w 5755861"/>
                <a:gd name="connsiteY0" fmla="*/ 2902226 h 3180054"/>
                <a:gd name="connsiteX1" fmla="*/ 1435653 w 5755861"/>
                <a:gd name="connsiteY1" fmla="*/ 2893392 h 3180054"/>
                <a:gd name="connsiteX2" fmla="*/ 2866887 w 5755861"/>
                <a:gd name="connsiteY2" fmla="*/ 0 h 3180054"/>
                <a:gd name="connsiteX3" fmla="*/ 4311374 w 5755861"/>
                <a:gd name="connsiteY3" fmla="*/ 2902226 h 3180054"/>
                <a:gd name="connsiteX4" fmla="*/ 5755861 w 5755861"/>
                <a:gd name="connsiteY4" fmla="*/ 2897809 h 3180054"/>
                <a:gd name="connsiteX0" fmla="*/ 0 w 5740163"/>
                <a:gd name="connsiteY0" fmla="*/ 2898302 h 3180054"/>
                <a:gd name="connsiteX1" fmla="*/ 1419955 w 5740163"/>
                <a:gd name="connsiteY1" fmla="*/ 2893392 h 3180054"/>
                <a:gd name="connsiteX2" fmla="*/ 2851189 w 5740163"/>
                <a:gd name="connsiteY2" fmla="*/ 0 h 3180054"/>
                <a:gd name="connsiteX3" fmla="*/ 4295676 w 5740163"/>
                <a:gd name="connsiteY3" fmla="*/ 2902226 h 3180054"/>
                <a:gd name="connsiteX4" fmla="*/ 5740163 w 5740163"/>
                <a:gd name="connsiteY4" fmla="*/ 2897809 h 3180054"/>
                <a:gd name="connsiteX0" fmla="*/ 0 w 5740163"/>
                <a:gd name="connsiteY0" fmla="*/ 2898302 h 3180054"/>
                <a:gd name="connsiteX1" fmla="*/ 1419955 w 5740163"/>
                <a:gd name="connsiteY1" fmla="*/ 2893392 h 3180054"/>
                <a:gd name="connsiteX2" fmla="*/ 2851189 w 5740163"/>
                <a:gd name="connsiteY2" fmla="*/ 0 h 3180054"/>
                <a:gd name="connsiteX3" fmla="*/ 4295676 w 5740163"/>
                <a:gd name="connsiteY3" fmla="*/ 2902226 h 3180054"/>
                <a:gd name="connsiteX4" fmla="*/ 5740163 w 5740163"/>
                <a:gd name="connsiteY4" fmla="*/ 2897809 h 3180054"/>
                <a:gd name="connsiteX0" fmla="*/ 0 w 5740163"/>
                <a:gd name="connsiteY0" fmla="*/ 2898302 h 3180054"/>
                <a:gd name="connsiteX1" fmla="*/ 1419955 w 5740163"/>
                <a:gd name="connsiteY1" fmla="*/ 2893392 h 3180054"/>
                <a:gd name="connsiteX2" fmla="*/ 2851189 w 5740163"/>
                <a:gd name="connsiteY2" fmla="*/ 0 h 3180054"/>
                <a:gd name="connsiteX3" fmla="*/ 4295676 w 5740163"/>
                <a:gd name="connsiteY3" fmla="*/ 2902226 h 3180054"/>
                <a:gd name="connsiteX4" fmla="*/ 5740163 w 5740163"/>
                <a:gd name="connsiteY4" fmla="*/ 2897809 h 3180054"/>
                <a:gd name="connsiteX0" fmla="*/ 0 w 5740163"/>
                <a:gd name="connsiteY0" fmla="*/ 2898302 h 3180054"/>
                <a:gd name="connsiteX1" fmla="*/ 1419955 w 5740163"/>
                <a:gd name="connsiteY1" fmla="*/ 2893392 h 3180054"/>
                <a:gd name="connsiteX2" fmla="*/ 2851189 w 5740163"/>
                <a:gd name="connsiteY2" fmla="*/ 0 h 3180054"/>
                <a:gd name="connsiteX3" fmla="*/ 4295676 w 5740163"/>
                <a:gd name="connsiteY3" fmla="*/ 2902226 h 3180054"/>
                <a:gd name="connsiteX4" fmla="*/ 5740163 w 5740163"/>
                <a:gd name="connsiteY4" fmla="*/ 2897809 h 3180054"/>
                <a:gd name="connsiteX0" fmla="*/ 0 w 5740163"/>
                <a:gd name="connsiteY0" fmla="*/ 2898302 h 3009131"/>
                <a:gd name="connsiteX1" fmla="*/ 1419955 w 5740163"/>
                <a:gd name="connsiteY1" fmla="*/ 2893392 h 3009131"/>
                <a:gd name="connsiteX2" fmla="*/ 2851189 w 5740163"/>
                <a:gd name="connsiteY2" fmla="*/ 0 h 3009131"/>
                <a:gd name="connsiteX3" fmla="*/ 4295676 w 5740163"/>
                <a:gd name="connsiteY3" fmla="*/ 2902226 h 3009131"/>
                <a:gd name="connsiteX4" fmla="*/ 5740163 w 5740163"/>
                <a:gd name="connsiteY4" fmla="*/ 2897809 h 3009131"/>
                <a:gd name="connsiteX0" fmla="*/ 0 w 5740163"/>
                <a:gd name="connsiteY0" fmla="*/ 2898302 h 2908395"/>
                <a:gd name="connsiteX1" fmla="*/ 1419955 w 5740163"/>
                <a:gd name="connsiteY1" fmla="*/ 2893392 h 2908395"/>
                <a:gd name="connsiteX2" fmla="*/ 2851189 w 5740163"/>
                <a:gd name="connsiteY2" fmla="*/ 0 h 2908395"/>
                <a:gd name="connsiteX3" fmla="*/ 4295676 w 5740163"/>
                <a:gd name="connsiteY3" fmla="*/ 2902226 h 2908395"/>
                <a:gd name="connsiteX4" fmla="*/ 5740163 w 5740163"/>
                <a:gd name="connsiteY4" fmla="*/ 2897809 h 2908395"/>
                <a:gd name="connsiteX0" fmla="*/ 0 w 4320208"/>
                <a:gd name="connsiteY0" fmla="*/ 2893392 h 2902226"/>
                <a:gd name="connsiteX1" fmla="*/ 1431234 w 4320208"/>
                <a:gd name="connsiteY1" fmla="*/ 0 h 2902226"/>
                <a:gd name="connsiteX2" fmla="*/ 2875721 w 4320208"/>
                <a:gd name="connsiteY2" fmla="*/ 2902226 h 2902226"/>
                <a:gd name="connsiteX3" fmla="*/ 4320208 w 4320208"/>
                <a:gd name="connsiteY3" fmla="*/ 2897809 h 2902226"/>
                <a:gd name="connsiteX0" fmla="*/ 0 w 2875721"/>
                <a:gd name="connsiteY0" fmla="*/ 2893392 h 2902226"/>
                <a:gd name="connsiteX1" fmla="*/ 1431234 w 2875721"/>
                <a:gd name="connsiteY1" fmla="*/ 0 h 2902226"/>
                <a:gd name="connsiteX2" fmla="*/ 2875721 w 2875721"/>
                <a:gd name="connsiteY2" fmla="*/ 2902226 h 2902226"/>
                <a:gd name="connsiteX0" fmla="*/ 0 w 1742862"/>
                <a:gd name="connsiteY0" fmla="*/ 350827 h 3070120"/>
                <a:gd name="connsiteX1" fmla="*/ 298375 w 1742862"/>
                <a:gd name="connsiteY1" fmla="*/ 167894 h 3070120"/>
                <a:gd name="connsiteX2" fmla="*/ 1742862 w 1742862"/>
                <a:gd name="connsiteY2" fmla="*/ 3070120 h 3070120"/>
                <a:gd name="connsiteX0" fmla="*/ 0 w 1742862"/>
                <a:gd name="connsiteY0" fmla="*/ 342943 h 3062236"/>
                <a:gd name="connsiteX1" fmla="*/ 298375 w 1742862"/>
                <a:gd name="connsiteY1" fmla="*/ 160010 h 3062236"/>
                <a:gd name="connsiteX2" fmla="*/ 1742862 w 1742862"/>
                <a:gd name="connsiteY2" fmla="*/ 3062236 h 3062236"/>
                <a:gd name="connsiteX0" fmla="*/ 0 w 1742862"/>
                <a:gd name="connsiteY0" fmla="*/ 474467 h 3193760"/>
                <a:gd name="connsiteX1" fmla="*/ 480961 w 1742862"/>
                <a:gd name="connsiteY1" fmla="*/ 138118 h 3193760"/>
                <a:gd name="connsiteX2" fmla="*/ 1742862 w 1742862"/>
                <a:gd name="connsiteY2" fmla="*/ 3193760 h 3193760"/>
                <a:gd name="connsiteX0" fmla="*/ 0 w 1669077"/>
                <a:gd name="connsiteY0" fmla="*/ 601717 h 3167593"/>
                <a:gd name="connsiteX1" fmla="*/ 407176 w 1669077"/>
                <a:gd name="connsiteY1" fmla="*/ 111951 h 3167593"/>
                <a:gd name="connsiteX2" fmla="*/ 1669077 w 1669077"/>
                <a:gd name="connsiteY2" fmla="*/ 3167593 h 3167593"/>
                <a:gd name="connsiteX0" fmla="*/ 0 w 1261901"/>
                <a:gd name="connsiteY0" fmla="*/ 0 h 3055642"/>
                <a:gd name="connsiteX1" fmla="*/ 1261901 w 1261901"/>
                <a:gd name="connsiteY1" fmla="*/ 3055642 h 3055642"/>
                <a:gd name="connsiteX0" fmla="*/ 0 w 786395"/>
                <a:gd name="connsiteY0" fmla="*/ 0 h 2288532"/>
                <a:gd name="connsiteX1" fmla="*/ 786395 w 786395"/>
                <a:gd name="connsiteY1" fmla="*/ 2288532 h 2288532"/>
                <a:gd name="connsiteX0" fmla="*/ 0 w 786395"/>
                <a:gd name="connsiteY0" fmla="*/ 0 h 2311376"/>
                <a:gd name="connsiteX1" fmla="*/ 786395 w 786395"/>
                <a:gd name="connsiteY1" fmla="*/ 2288532 h 2311376"/>
                <a:gd name="connsiteX0" fmla="*/ 0 w 540444"/>
                <a:gd name="connsiteY0" fmla="*/ 0 h 2447761"/>
                <a:gd name="connsiteX1" fmla="*/ 540444 w 540444"/>
                <a:gd name="connsiteY1" fmla="*/ 2441949 h 2447761"/>
                <a:gd name="connsiteX0" fmla="*/ 0 w 540444"/>
                <a:gd name="connsiteY0" fmla="*/ 0 h 2548857"/>
                <a:gd name="connsiteX1" fmla="*/ 540444 w 540444"/>
                <a:gd name="connsiteY1" fmla="*/ 2441949 h 2548857"/>
                <a:gd name="connsiteX0" fmla="*/ 0 w 540444"/>
                <a:gd name="connsiteY0" fmla="*/ 0 h 2482846"/>
                <a:gd name="connsiteX1" fmla="*/ 540444 w 540444"/>
                <a:gd name="connsiteY1" fmla="*/ 2441949 h 2482846"/>
                <a:gd name="connsiteX0" fmla="*/ 0 w 540444"/>
                <a:gd name="connsiteY0" fmla="*/ 0 h 2468162"/>
                <a:gd name="connsiteX1" fmla="*/ 540444 w 540444"/>
                <a:gd name="connsiteY1" fmla="*/ 2441949 h 2468162"/>
                <a:gd name="connsiteX0" fmla="*/ 0 w 540444"/>
                <a:gd name="connsiteY0" fmla="*/ 0 h 2479623"/>
                <a:gd name="connsiteX1" fmla="*/ 540444 w 540444"/>
                <a:gd name="connsiteY1" fmla="*/ 2441949 h 2479623"/>
                <a:gd name="connsiteX0" fmla="*/ 0 w 540444"/>
                <a:gd name="connsiteY0" fmla="*/ 0 h 2472236"/>
                <a:gd name="connsiteX1" fmla="*/ 540444 w 540444"/>
                <a:gd name="connsiteY1" fmla="*/ 2441949 h 2472236"/>
                <a:gd name="connsiteX0" fmla="*/ 0 w 540444"/>
                <a:gd name="connsiteY0" fmla="*/ 0 h 2478750"/>
                <a:gd name="connsiteX1" fmla="*/ 124761 w 540444"/>
                <a:gd name="connsiteY1" fmla="*/ 1071873 h 2478750"/>
                <a:gd name="connsiteX2" fmla="*/ 540444 w 540444"/>
                <a:gd name="connsiteY2" fmla="*/ 2441949 h 2478750"/>
                <a:gd name="connsiteX0" fmla="*/ 0 w 540444"/>
                <a:gd name="connsiteY0" fmla="*/ 0 h 2471520"/>
                <a:gd name="connsiteX1" fmla="*/ 124761 w 540444"/>
                <a:gd name="connsiteY1" fmla="*/ 1071873 h 2471520"/>
                <a:gd name="connsiteX2" fmla="*/ 540444 w 540444"/>
                <a:gd name="connsiteY2" fmla="*/ 2441949 h 247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444" h="2471520">
                  <a:moveTo>
                    <a:pt x="0" y="0"/>
                  </a:moveTo>
                  <a:cubicBezTo>
                    <a:pt x="22223" y="137186"/>
                    <a:pt x="96983" y="900391"/>
                    <a:pt x="124761" y="1071873"/>
                  </a:cubicBezTo>
                  <a:cubicBezTo>
                    <a:pt x="217068" y="1307580"/>
                    <a:pt x="420214" y="2689543"/>
                    <a:pt x="540444" y="2441949"/>
                  </a:cubicBezTo>
                </a:path>
              </a:pathLst>
            </a:custGeom>
            <a:ln w="952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C4110F4-836D-4D8B-BE54-AA945116BA0A}"/>
                </a:ext>
              </a:extLst>
            </p:cNvPr>
            <p:cNvSpPr/>
            <p:nvPr/>
          </p:nvSpPr>
          <p:spPr>
            <a:xfrm>
              <a:off x="5911262" y="3851793"/>
              <a:ext cx="272442" cy="2724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4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2191D53-FA5A-4E57-B3FD-B6A779AAAE7E}"/>
              </a:ext>
            </a:extLst>
          </p:cNvPr>
          <p:cNvSpPr txBox="1"/>
          <p:nvPr/>
        </p:nvSpPr>
        <p:spPr>
          <a:xfrm>
            <a:off x="8150379" y="3856904"/>
            <a:ext cx="231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Usually pretty close to </a:t>
            </a:r>
            <a:br>
              <a:rPr lang="de-DE" dirty="0"/>
            </a:br>
            <a:r>
              <a:rPr lang="de-DE" dirty="0"/>
              <a:t>hidden truth (1% FDR)</a:t>
            </a:r>
          </a:p>
        </p:txBody>
      </p:sp>
    </p:spTree>
    <p:extLst>
      <p:ext uri="{BB962C8B-B14F-4D97-AF65-F5344CB8AC3E}">
        <p14:creationId xmlns:p14="http://schemas.microsoft.com/office/powerpoint/2010/main" val="261204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06E443D-65DB-4693-A91A-5E00B5BBA958}"/>
              </a:ext>
            </a:extLst>
          </p:cNvPr>
          <p:cNvGrpSpPr/>
          <p:nvPr/>
        </p:nvGrpSpPr>
        <p:grpSpPr>
          <a:xfrm>
            <a:off x="3967" y="35321"/>
            <a:ext cx="4636057" cy="3048759"/>
            <a:chOff x="3967" y="35321"/>
            <a:chExt cx="4636057" cy="304875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FE0C33-5521-4359-88FF-DB3575A05A44}"/>
                </a:ext>
              </a:extLst>
            </p:cNvPr>
            <p:cNvGrpSpPr/>
            <p:nvPr/>
          </p:nvGrpSpPr>
          <p:grpSpPr>
            <a:xfrm>
              <a:off x="340277" y="35321"/>
              <a:ext cx="4299747" cy="2679427"/>
              <a:chOff x="1796253" y="749573"/>
              <a:chExt cx="4299747" cy="267942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56331CD9-FDBA-4741-9B8D-916391BD3F2D}"/>
                  </a:ext>
                </a:extLst>
              </p:cNvPr>
              <p:cNvSpPr/>
              <p:nvPr/>
            </p:nvSpPr>
            <p:spPr>
              <a:xfrm>
                <a:off x="2562675" y="3206286"/>
                <a:ext cx="2719653" cy="222713"/>
              </a:xfrm>
              <a:custGeom>
                <a:avLst/>
                <a:gdLst>
                  <a:gd name="connsiteX0" fmla="*/ 0 w 5755861"/>
                  <a:gd name="connsiteY0" fmla="*/ 2902226 h 3180054"/>
                  <a:gd name="connsiteX1" fmla="*/ 1435653 w 5755861"/>
                  <a:gd name="connsiteY1" fmla="*/ 2893392 h 3180054"/>
                  <a:gd name="connsiteX2" fmla="*/ 2866887 w 5755861"/>
                  <a:gd name="connsiteY2" fmla="*/ 0 h 3180054"/>
                  <a:gd name="connsiteX3" fmla="*/ 4311374 w 5755861"/>
                  <a:gd name="connsiteY3" fmla="*/ 2902226 h 3180054"/>
                  <a:gd name="connsiteX4" fmla="*/ 5755861 w 5755861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009131"/>
                  <a:gd name="connsiteX1" fmla="*/ 1419955 w 5740163"/>
                  <a:gd name="connsiteY1" fmla="*/ 2893392 h 3009131"/>
                  <a:gd name="connsiteX2" fmla="*/ 2851189 w 5740163"/>
                  <a:gd name="connsiteY2" fmla="*/ 0 h 3009131"/>
                  <a:gd name="connsiteX3" fmla="*/ 4295676 w 5740163"/>
                  <a:gd name="connsiteY3" fmla="*/ 2902226 h 3009131"/>
                  <a:gd name="connsiteX4" fmla="*/ 5740163 w 5740163"/>
                  <a:gd name="connsiteY4" fmla="*/ 2897809 h 3009131"/>
                  <a:gd name="connsiteX0" fmla="*/ 0 w 5740163"/>
                  <a:gd name="connsiteY0" fmla="*/ 2898302 h 2908395"/>
                  <a:gd name="connsiteX1" fmla="*/ 1419955 w 5740163"/>
                  <a:gd name="connsiteY1" fmla="*/ 2893392 h 2908395"/>
                  <a:gd name="connsiteX2" fmla="*/ 2851189 w 5740163"/>
                  <a:gd name="connsiteY2" fmla="*/ 0 h 2908395"/>
                  <a:gd name="connsiteX3" fmla="*/ 4295676 w 5740163"/>
                  <a:gd name="connsiteY3" fmla="*/ 2902226 h 2908395"/>
                  <a:gd name="connsiteX4" fmla="*/ 5740163 w 5740163"/>
                  <a:gd name="connsiteY4" fmla="*/ 2897809 h 2908395"/>
                  <a:gd name="connsiteX0" fmla="*/ 0 w 4320208"/>
                  <a:gd name="connsiteY0" fmla="*/ 2893392 h 2902226"/>
                  <a:gd name="connsiteX1" fmla="*/ 1431234 w 4320208"/>
                  <a:gd name="connsiteY1" fmla="*/ 0 h 2902226"/>
                  <a:gd name="connsiteX2" fmla="*/ 2875721 w 4320208"/>
                  <a:gd name="connsiteY2" fmla="*/ 2902226 h 2902226"/>
                  <a:gd name="connsiteX3" fmla="*/ 4320208 w 4320208"/>
                  <a:gd name="connsiteY3" fmla="*/ 2897809 h 2902226"/>
                  <a:gd name="connsiteX0" fmla="*/ 0 w 2875721"/>
                  <a:gd name="connsiteY0" fmla="*/ 2893392 h 2902226"/>
                  <a:gd name="connsiteX1" fmla="*/ 1431234 w 2875721"/>
                  <a:gd name="connsiteY1" fmla="*/ 0 h 2902226"/>
                  <a:gd name="connsiteX2" fmla="*/ 2875721 w 2875721"/>
                  <a:gd name="connsiteY2" fmla="*/ 2902226 h 2902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75721" h="2902226">
                    <a:moveTo>
                      <a:pt x="0" y="2893392"/>
                    </a:moveTo>
                    <a:cubicBezTo>
                      <a:pt x="761684" y="2861655"/>
                      <a:pt x="951947" y="-1472"/>
                      <a:pt x="1431234" y="0"/>
                    </a:cubicBezTo>
                    <a:cubicBezTo>
                      <a:pt x="1910521" y="1472"/>
                      <a:pt x="2198002" y="2894118"/>
                      <a:pt x="2875721" y="2902226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7AB326E-98CC-40EC-89C5-2F8CCD17DD78}"/>
                  </a:ext>
                </a:extLst>
              </p:cNvPr>
              <p:cNvCxnSpPr/>
              <p:nvPr/>
            </p:nvCxnSpPr>
            <p:spPr>
              <a:xfrm flipV="1">
                <a:off x="1796253" y="749573"/>
                <a:ext cx="0" cy="26794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0F715D7-D807-4546-AC1F-AFC38B93DD85}"/>
                  </a:ext>
                </a:extLst>
              </p:cNvPr>
              <p:cNvCxnSpPr/>
              <p:nvPr/>
            </p:nvCxnSpPr>
            <p:spPr>
              <a:xfrm>
                <a:off x="1796253" y="3429000"/>
                <a:ext cx="429974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0E64DA-6CC6-426E-8399-5C357B647ADC}"/>
                  </a:ext>
                </a:extLst>
              </p:cNvPr>
              <p:cNvSpPr txBox="1"/>
              <p:nvPr/>
            </p:nvSpPr>
            <p:spPr>
              <a:xfrm>
                <a:off x="3766627" y="2904322"/>
                <a:ext cx="41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T1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840F55-7880-415D-BD4E-EBA8A352849F}"/>
                </a:ext>
              </a:extLst>
            </p:cNvPr>
            <p:cNvSpPr txBox="1"/>
            <p:nvPr/>
          </p:nvSpPr>
          <p:spPr>
            <a:xfrm>
              <a:off x="2091739" y="271474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score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76AAB6-185B-4AE2-B956-DDB1357A94EC}"/>
                </a:ext>
              </a:extLst>
            </p:cNvPr>
            <p:cNvSpPr txBox="1"/>
            <p:nvPr/>
          </p:nvSpPr>
          <p:spPr>
            <a:xfrm rot="16200000">
              <a:off x="-376683" y="1161670"/>
              <a:ext cx="1130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frequency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39BFFF6-ADCF-453D-A3FA-3FE00347F3E7}"/>
              </a:ext>
            </a:extLst>
          </p:cNvPr>
          <p:cNvSpPr txBox="1"/>
          <p:nvPr/>
        </p:nvSpPr>
        <p:spPr>
          <a:xfrm rot="16200000">
            <a:off x="5340606" y="1161670"/>
            <a:ext cx="113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frequency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71E4CE6-B35B-4414-A5FC-D6070B9A8AA7}"/>
              </a:ext>
            </a:extLst>
          </p:cNvPr>
          <p:cNvSpPr/>
          <p:nvPr/>
        </p:nvSpPr>
        <p:spPr>
          <a:xfrm>
            <a:off x="1102356" y="2648903"/>
            <a:ext cx="1974423" cy="65511"/>
          </a:xfrm>
          <a:custGeom>
            <a:avLst/>
            <a:gdLst>
              <a:gd name="connsiteX0" fmla="*/ 0 w 5755861"/>
              <a:gd name="connsiteY0" fmla="*/ 2902226 h 3180054"/>
              <a:gd name="connsiteX1" fmla="*/ 1435653 w 5755861"/>
              <a:gd name="connsiteY1" fmla="*/ 2893392 h 3180054"/>
              <a:gd name="connsiteX2" fmla="*/ 2866887 w 5755861"/>
              <a:gd name="connsiteY2" fmla="*/ 0 h 3180054"/>
              <a:gd name="connsiteX3" fmla="*/ 4311374 w 5755861"/>
              <a:gd name="connsiteY3" fmla="*/ 2902226 h 3180054"/>
              <a:gd name="connsiteX4" fmla="*/ 5755861 w 5755861"/>
              <a:gd name="connsiteY4" fmla="*/ 2897809 h 3180054"/>
              <a:gd name="connsiteX0" fmla="*/ 0 w 5740163"/>
              <a:gd name="connsiteY0" fmla="*/ 2898302 h 3180054"/>
              <a:gd name="connsiteX1" fmla="*/ 1419955 w 5740163"/>
              <a:gd name="connsiteY1" fmla="*/ 2893392 h 3180054"/>
              <a:gd name="connsiteX2" fmla="*/ 2851189 w 5740163"/>
              <a:gd name="connsiteY2" fmla="*/ 0 h 3180054"/>
              <a:gd name="connsiteX3" fmla="*/ 4295676 w 5740163"/>
              <a:gd name="connsiteY3" fmla="*/ 2902226 h 3180054"/>
              <a:gd name="connsiteX4" fmla="*/ 5740163 w 5740163"/>
              <a:gd name="connsiteY4" fmla="*/ 2897809 h 3180054"/>
              <a:gd name="connsiteX0" fmla="*/ 0 w 5740163"/>
              <a:gd name="connsiteY0" fmla="*/ 2898302 h 3180054"/>
              <a:gd name="connsiteX1" fmla="*/ 1419955 w 5740163"/>
              <a:gd name="connsiteY1" fmla="*/ 2893392 h 3180054"/>
              <a:gd name="connsiteX2" fmla="*/ 2851189 w 5740163"/>
              <a:gd name="connsiteY2" fmla="*/ 0 h 3180054"/>
              <a:gd name="connsiteX3" fmla="*/ 4295676 w 5740163"/>
              <a:gd name="connsiteY3" fmla="*/ 2902226 h 3180054"/>
              <a:gd name="connsiteX4" fmla="*/ 5740163 w 5740163"/>
              <a:gd name="connsiteY4" fmla="*/ 2897809 h 3180054"/>
              <a:gd name="connsiteX0" fmla="*/ 0 w 5740163"/>
              <a:gd name="connsiteY0" fmla="*/ 2898302 h 3180054"/>
              <a:gd name="connsiteX1" fmla="*/ 1419955 w 5740163"/>
              <a:gd name="connsiteY1" fmla="*/ 2893392 h 3180054"/>
              <a:gd name="connsiteX2" fmla="*/ 2851189 w 5740163"/>
              <a:gd name="connsiteY2" fmla="*/ 0 h 3180054"/>
              <a:gd name="connsiteX3" fmla="*/ 4295676 w 5740163"/>
              <a:gd name="connsiteY3" fmla="*/ 2902226 h 3180054"/>
              <a:gd name="connsiteX4" fmla="*/ 5740163 w 5740163"/>
              <a:gd name="connsiteY4" fmla="*/ 2897809 h 3180054"/>
              <a:gd name="connsiteX0" fmla="*/ 0 w 5740163"/>
              <a:gd name="connsiteY0" fmla="*/ 2898302 h 3180054"/>
              <a:gd name="connsiteX1" fmla="*/ 1419955 w 5740163"/>
              <a:gd name="connsiteY1" fmla="*/ 2893392 h 3180054"/>
              <a:gd name="connsiteX2" fmla="*/ 2851189 w 5740163"/>
              <a:gd name="connsiteY2" fmla="*/ 0 h 3180054"/>
              <a:gd name="connsiteX3" fmla="*/ 4295676 w 5740163"/>
              <a:gd name="connsiteY3" fmla="*/ 2902226 h 3180054"/>
              <a:gd name="connsiteX4" fmla="*/ 5740163 w 5740163"/>
              <a:gd name="connsiteY4" fmla="*/ 2897809 h 3180054"/>
              <a:gd name="connsiteX0" fmla="*/ 0 w 5740163"/>
              <a:gd name="connsiteY0" fmla="*/ 2898302 h 3009131"/>
              <a:gd name="connsiteX1" fmla="*/ 1419955 w 5740163"/>
              <a:gd name="connsiteY1" fmla="*/ 2893392 h 3009131"/>
              <a:gd name="connsiteX2" fmla="*/ 2851189 w 5740163"/>
              <a:gd name="connsiteY2" fmla="*/ 0 h 3009131"/>
              <a:gd name="connsiteX3" fmla="*/ 4295676 w 5740163"/>
              <a:gd name="connsiteY3" fmla="*/ 2902226 h 3009131"/>
              <a:gd name="connsiteX4" fmla="*/ 5740163 w 5740163"/>
              <a:gd name="connsiteY4" fmla="*/ 2897809 h 3009131"/>
              <a:gd name="connsiteX0" fmla="*/ 0 w 5740163"/>
              <a:gd name="connsiteY0" fmla="*/ 2898302 h 2908395"/>
              <a:gd name="connsiteX1" fmla="*/ 1419955 w 5740163"/>
              <a:gd name="connsiteY1" fmla="*/ 2893392 h 2908395"/>
              <a:gd name="connsiteX2" fmla="*/ 2851189 w 5740163"/>
              <a:gd name="connsiteY2" fmla="*/ 0 h 2908395"/>
              <a:gd name="connsiteX3" fmla="*/ 4295676 w 5740163"/>
              <a:gd name="connsiteY3" fmla="*/ 2902226 h 2908395"/>
              <a:gd name="connsiteX4" fmla="*/ 5740163 w 5740163"/>
              <a:gd name="connsiteY4" fmla="*/ 2897809 h 2908395"/>
              <a:gd name="connsiteX0" fmla="*/ 0 w 4320208"/>
              <a:gd name="connsiteY0" fmla="*/ 2893392 h 2902226"/>
              <a:gd name="connsiteX1" fmla="*/ 1431234 w 4320208"/>
              <a:gd name="connsiteY1" fmla="*/ 0 h 2902226"/>
              <a:gd name="connsiteX2" fmla="*/ 2875721 w 4320208"/>
              <a:gd name="connsiteY2" fmla="*/ 2902226 h 2902226"/>
              <a:gd name="connsiteX3" fmla="*/ 4320208 w 4320208"/>
              <a:gd name="connsiteY3" fmla="*/ 2897809 h 2902226"/>
              <a:gd name="connsiteX0" fmla="*/ 0 w 2875721"/>
              <a:gd name="connsiteY0" fmla="*/ 2893392 h 2902226"/>
              <a:gd name="connsiteX1" fmla="*/ 1431234 w 2875721"/>
              <a:gd name="connsiteY1" fmla="*/ 0 h 2902226"/>
              <a:gd name="connsiteX2" fmla="*/ 2875721 w 2875721"/>
              <a:gd name="connsiteY2" fmla="*/ 2902226 h 290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5721" h="2902226">
                <a:moveTo>
                  <a:pt x="0" y="2893392"/>
                </a:moveTo>
                <a:cubicBezTo>
                  <a:pt x="761684" y="2861655"/>
                  <a:pt x="951947" y="-1472"/>
                  <a:pt x="1431234" y="0"/>
                </a:cubicBezTo>
                <a:cubicBezTo>
                  <a:pt x="1910521" y="1472"/>
                  <a:pt x="2198002" y="2894118"/>
                  <a:pt x="2875721" y="2902226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685AD5-1005-498D-968E-8686881A736E}"/>
              </a:ext>
            </a:extLst>
          </p:cNvPr>
          <p:cNvSpPr txBox="1"/>
          <p:nvPr/>
        </p:nvSpPr>
        <p:spPr>
          <a:xfrm>
            <a:off x="1945018" y="2369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T2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6D3E0C7-4BAE-47F2-9C27-4C70AD4AA39F}"/>
              </a:ext>
            </a:extLst>
          </p:cNvPr>
          <p:cNvSpPr/>
          <p:nvPr/>
        </p:nvSpPr>
        <p:spPr>
          <a:xfrm>
            <a:off x="340277" y="536082"/>
            <a:ext cx="2158769" cy="2178666"/>
          </a:xfrm>
          <a:custGeom>
            <a:avLst/>
            <a:gdLst>
              <a:gd name="connsiteX0" fmla="*/ 0 w 5755861"/>
              <a:gd name="connsiteY0" fmla="*/ 2902226 h 3180054"/>
              <a:gd name="connsiteX1" fmla="*/ 1435653 w 5755861"/>
              <a:gd name="connsiteY1" fmla="*/ 2893392 h 3180054"/>
              <a:gd name="connsiteX2" fmla="*/ 2866887 w 5755861"/>
              <a:gd name="connsiteY2" fmla="*/ 0 h 3180054"/>
              <a:gd name="connsiteX3" fmla="*/ 4311374 w 5755861"/>
              <a:gd name="connsiteY3" fmla="*/ 2902226 h 3180054"/>
              <a:gd name="connsiteX4" fmla="*/ 5755861 w 5755861"/>
              <a:gd name="connsiteY4" fmla="*/ 2897809 h 3180054"/>
              <a:gd name="connsiteX0" fmla="*/ 0 w 5740163"/>
              <a:gd name="connsiteY0" fmla="*/ 2898302 h 3180054"/>
              <a:gd name="connsiteX1" fmla="*/ 1419955 w 5740163"/>
              <a:gd name="connsiteY1" fmla="*/ 2893392 h 3180054"/>
              <a:gd name="connsiteX2" fmla="*/ 2851189 w 5740163"/>
              <a:gd name="connsiteY2" fmla="*/ 0 h 3180054"/>
              <a:gd name="connsiteX3" fmla="*/ 4295676 w 5740163"/>
              <a:gd name="connsiteY3" fmla="*/ 2902226 h 3180054"/>
              <a:gd name="connsiteX4" fmla="*/ 5740163 w 5740163"/>
              <a:gd name="connsiteY4" fmla="*/ 2897809 h 3180054"/>
              <a:gd name="connsiteX0" fmla="*/ 0 w 5740163"/>
              <a:gd name="connsiteY0" fmla="*/ 2898302 h 3180054"/>
              <a:gd name="connsiteX1" fmla="*/ 1419955 w 5740163"/>
              <a:gd name="connsiteY1" fmla="*/ 2893392 h 3180054"/>
              <a:gd name="connsiteX2" fmla="*/ 2851189 w 5740163"/>
              <a:gd name="connsiteY2" fmla="*/ 0 h 3180054"/>
              <a:gd name="connsiteX3" fmla="*/ 4295676 w 5740163"/>
              <a:gd name="connsiteY3" fmla="*/ 2902226 h 3180054"/>
              <a:gd name="connsiteX4" fmla="*/ 5740163 w 5740163"/>
              <a:gd name="connsiteY4" fmla="*/ 2897809 h 3180054"/>
              <a:gd name="connsiteX0" fmla="*/ 0 w 5740163"/>
              <a:gd name="connsiteY0" fmla="*/ 2898302 h 3180054"/>
              <a:gd name="connsiteX1" fmla="*/ 1419955 w 5740163"/>
              <a:gd name="connsiteY1" fmla="*/ 2893392 h 3180054"/>
              <a:gd name="connsiteX2" fmla="*/ 2851189 w 5740163"/>
              <a:gd name="connsiteY2" fmla="*/ 0 h 3180054"/>
              <a:gd name="connsiteX3" fmla="*/ 4295676 w 5740163"/>
              <a:gd name="connsiteY3" fmla="*/ 2902226 h 3180054"/>
              <a:gd name="connsiteX4" fmla="*/ 5740163 w 5740163"/>
              <a:gd name="connsiteY4" fmla="*/ 2897809 h 3180054"/>
              <a:gd name="connsiteX0" fmla="*/ 0 w 5740163"/>
              <a:gd name="connsiteY0" fmla="*/ 2898302 h 3180054"/>
              <a:gd name="connsiteX1" fmla="*/ 1419955 w 5740163"/>
              <a:gd name="connsiteY1" fmla="*/ 2893392 h 3180054"/>
              <a:gd name="connsiteX2" fmla="*/ 2851189 w 5740163"/>
              <a:gd name="connsiteY2" fmla="*/ 0 h 3180054"/>
              <a:gd name="connsiteX3" fmla="*/ 4295676 w 5740163"/>
              <a:gd name="connsiteY3" fmla="*/ 2902226 h 3180054"/>
              <a:gd name="connsiteX4" fmla="*/ 5740163 w 5740163"/>
              <a:gd name="connsiteY4" fmla="*/ 2897809 h 3180054"/>
              <a:gd name="connsiteX0" fmla="*/ 0 w 5740163"/>
              <a:gd name="connsiteY0" fmla="*/ 2898302 h 3009131"/>
              <a:gd name="connsiteX1" fmla="*/ 1419955 w 5740163"/>
              <a:gd name="connsiteY1" fmla="*/ 2893392 h 3009131"/>
              <a:gd name="connsiteX2" fmla="*/ 2851189 w 5740163"/>
              <a:gd name="connsiteY2" fmla="*/ 0 h 3009131"/>
              <a:gd name="connsiteX3" fmla="*/ 4295676 w 5740163"/>
              <a:gd name="connsiteY3" fmla="*/ 2902226 h 3009131"/>
              <a:gd name="connsiteX4" fmla="*/ 5740163 w 5740163"/>
              <a:gd name="connsiteY4" fmla="*/ 2897809 h 3009131"/>
              <a:gd name="connsiteX0" fmla="*/ 0 w 5740163"/>
              <a:gd name="connsiteY0" fmla="*/ 2898302 h 2908395"/>
              <a:gd name="connsiteX1" fmla="*/ 1419955 w 5740163"/>
              <a:gd name="connsiteY1" fmla="*/ 2893392 h 2908395"/>
              <a:gd name="connsiteX2" fmla="*/ 2851189 w 5740163"/>
              <a:gd name="connsiteY2" fmla="*/ 0 h 2908395"/>
              <a:gd name="connsiteX3" fmla="*/ 4295676 w 5740163"/>
              <a:gd name="connsiteY3" fmla="*/ 2902226 h 2908395"/>
              <a:gd name="connsiteX4" fmla="*/ 5740163 w 5740163"/>
              <a:gd name="connsiteY4" fmla="*/ 2897809 h 2908395"/>
              <a:gd name="connsiteX0" fmla="*/ 0 w 4320208"/>
              <a:gd name="connsiteY0" fmla="*/ 2893392 h 2902226"/>
              <a:gd name="connsiteX1" fmla="*/ 1431234 w 4320208"/>
              <a:gd name="connsiteY1" fmla="*/ 0 h 2902226"/>
              <a:gd name="connsiteX2" fmla="*/ 2875721 w 4320208"/>
              <a:gd name="connsiteY2" fmla="*/ 2902226 h 2902226"/>
              <a:gd name="connsiteX3" fmla="*/ 4320208 w 4320208"/>
              <a:gd name="connsiteY3" fmla="*/ 2897809 h 2902226"/>
              <a:gd name="connsiteX0" fmla="*/ 0 w 2875721"/>
              <a:gd name="connsiteY0" fmla="*/ 2893392 h 2902226"/>
              <a:gd name="connsiteX1" fmla="*/ 1431234 w 2875721"/>
              <a:gd name="connsiteY1" fmla="*/ 0 h 2902226"/>
              <a:gd name="connsiteX2" fmla="*/ 2875721 w 2875721"/>
              <a:gd name="connsiteY2" fmla="*/ 2902226 h 290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5721" h="2902226">
                <a:moveTo>
                  <a:pt x="0" y="2893392"/>
                </a:moveTo>
                <a:cubicBezTo>
                  <a:pt x="761684" y="2861655"/>
                  <a:pt x="951947" y="-1472"/>
                  <a:pt x="1431234" y="0"/>
                </a:cubicBezTo>
                <a:cubicBezTo>
                  <a:pt x="1910521" y="1472"/>
                  <a:pt x="2198002" y="2894118"/>
                  <a:pt x="2875721" y="2902226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B7E07E-CA76-4DCA-B317-B6FDA98CAC09}"/>
              </a:ext>
            </a:extLst>
          </p:cNvPr>
          <p:cNvSpPr txBox="1"/>
          <p:nvPr/>
        </p:nvSpPr>
        <p:spPr>
          <a:xfrm>
            <a:off x="1290125" y="2491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54C302-EC56-466B-9044-471FCC055BBF}"/>
              </a:ext>
            </a:extLst>
          </p:cNvPr>
          <p:cNvSpPr txBox="1"/>
          <p:nvPr/>
        </p:nvSpPr>
        <p:spPr>
          <a:xfrm>
            <a:off x="2369710" y="207173"/>
            <a:ext cx="212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Now 2 „True“ classes</a:t>
            </a:r>
          </a:p>
          <a:p>
            <a:endParaRPr lang="de-D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184657-CE80-4763-998F-BACE349D2AFA}"/>
              </a:ext>
            </a:extLst>
          </p:cNvPr>
          <p:cNvSpPr txBox="1"/>
          <p:nvPr/>
        </p:nvSpPr>
        <p:spPr>
          <a:xfrm>
            <a:off x="6600380" y="2918"/>
            <a:ext cx="5660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What we observe:</a:t>
            </a:r>
          </a:p>
          <a:p>
            <a:r>
              <a:rPr lang="de-DE" dirty="0"/>
              <a:t>Class 1: many targets (e.g. 10000s), few decoys (e.g. 100s)</a:t>
            </a:r>
          </a:p>
          <a:p>
            <a:r>
              <a:rPr lang="de-DE" dirty="0"/>
              <a:t>Class 2: few targets (e.g. 100s), many decoys (e.g., 10000s)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165458-ECE5-4030-8133-7AA2DA92259B}"/>
              </a:ext>
            </a:extLst>
          </p:cNvPr>
          <p:cNvGrpSpPr/>
          <p:nvPr/>
        </p:nvGrpSpPr>
        <p:grpSpPr>
          <a:xfrm>
            <a:off x="6022089" y="35321"/>
            <a:ext cx="4335224" cy="3048759"/>
            <a:chOff x="6022089" y="35321"/>
            <a:chExt cx="4335224" cy="304875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AC89B0E-092A-420D-A041-61EF63E3CBC2}"/>
                </a:ext>
              </a:extLst>
            </p:cNvPr>
            <p:cNvGrpSpPr/>
            <p:nvPr/>
          </p:nvGrpSpPr>
          <p:grpSpPr>
            <a:xfrm>
              <a:off x="6057566" y="35321"/>
              <a:ext cx="4299747" cy="2679427"/>
              <a:chOff x="1796253" y="749573"/>
              <a:chExt cx="4299747" cy="2679427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A772B21-38F2-4C1F-9B2A-1F050B3B174A}"/>
                  </a:ext>
                </a:extLst>
              </p:cNvPr>
              <p:cNvSpPr/>
              <p:nvPr/>
            </p:nvSpPr>
            <p:spPr>
              <a:xfrm>
                <a:off x="1796254" y="2013248"/>
                <a:ext cx="1863610" cy="1415751"/>
              </a:xfrm>
              <a:custGeom>
                <a:avLst/>
                <a:gdLst>
                  <a:gd name="connsiteX0" fmla="*/ 0 w 5755861"/>
                  <a:gd name="connsiteY0" fmla="*/ 2902226 h 3180054"/>
                  <a:gd name="connsiteX1" fmla="*/ 1435653 w 5755861"/>
                  <a:gd name="connsiteY1" fmla="*/ 2893392 h 3180054"/>
                  <a:gd name="connsiteX2" fmla="*/ 2866887 w 5755861"/>
                  <a:gd name="connsiteY2" fmla="*/ 0 h 3180054"/>
                  <a:gd name="connsiteX3" fmla="*/ 4311374 w 5755861"/>
                  <a:gd name="connsiteY3" fmla="*/ 2902226 h 3180054"/>
                  <a:gd name="connsiteX4" fmla="*/ 5755861 w 5755861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009131"/>
                  <a:gd name="connsiteX1" fmla="*/ 1419955 w 5740163"/>
                  <a:gd name="connsiteY1" fmla="*/ 2893392 h 3009131"/>
                  <a:gd name="connsiteX2" fmla="*/ 2851189 w 5740163"/>
                  <a:gd name="connsiteY2" fmla="*/ 0 h 3009131"/>
                  <a:gd name="connsiteX3" fmla="*/ 4295676 w 5740163"/>
                  <a:gd name="connsiteY3" fmla="*/ 2902226 h 3009131"/>
                  <a:gd name="connsiteX4" fmla="*/ 5740163 w 5740163"/>
                  <a:gd name="connsiteY4" fmla="*/ 2897809 h 3009131"/>
                  <a:gd name="connsiteX0" fmla="*/ 0 w 5740163"/>
                  <a:gd name="connsiteY0" fmla="*/ 2898302 h 2908395"/>
                  <a:gd name="connsiteX1" fmla="*/ 1419955 w 5740163"/>
                  <a:gd name="connsiteY1" fmla="*/ 2893392 h 2908395"/>
                  <a:gd name="connsiteX2" fmla="*/ 2851189 w 5740163"/>
                  <a:gd name="connsiteY2" fmla="*/ 0 h 2908395"/>
                  <a:gd name="connsiteX3" fmla="*/ 4295676 w 5740163"/>
                  <a:gd name="connsiteY3" fmla="*/ 2902226 h 2908395"/>
                  <a:gd name="connsiteX4" fmla="*/ 5740163 w 5740163"/>
                  <a:gd name="connsiteY4" fmla="*/ 2897809 h 2908395"/>
                  <a:gd name="connsiteX0" fmla="*/ 0 w 4320208"/>
                  <a:gd name="connsiteY0" fmla="*/ 2893392 h 2902226"/>
                  <a:gd name="connsiteX1" fmla="*/ 1431234 w 4320208"/>
                  <a:gd name="connsiteY1" fmla="*/ 0 h 2902226"/>
                  <a:gd name="connsiteX2" fmla="*/ 2875721 w 4320208"/>
                  <a:gd name="connsiteY2" fmla="*/ 2902226 h 2902226"/>
                  <a:gd name="connsiteX3" fmla="*/ 4320208 w 4320208"/>
                  <a:gd name="connsiteY3" fmla="*/ 2897809 h 2902226"/>
                  <a:gd name="connsiteX0" fmla="*/ 0 w 2875721"/>
                  <a:gd name="connsiteY0" fmla="*/ 2893392 h 2902226"/>
                  <a:gd name="connsiteX1" fmla="*/ 1431234 w 2875721"/>
                  <a:gd name="connsiteY1" fmla="*/ 0 h 2902226"/>
                  <a:gd name="connsiteX2" fmla="*/ 2875721 w 2875721"/>
                  <a:gd name="connsiteY2" fmla="*/ 2902226 h 2902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75721" h="2902226">
                    <a:moveTo>
                      <a:pt x="0" y="2893392"/>
                    </a:moveTo>
                    <a:cubicBezTo>
                      <a:pt x="761684" y="2861655"/>
                      <a:pt x="951947" y="-1472"/>
                      <a:pt x="1431234" y="0"/>
                    </a:cubicBezTo>
                    <a:cubicBezTo>
                      <a:pt x="1910521" y="1472"/>
                      <a:pt x="2198002" y="2894118"/>
                      <a:pt x="2875721" y="2902226"/>
                    </a:cubicBezTo>
                  </a:path>
                </a:pathLst>
              </a:custGeom>
              <a:ln w="9525" cap="flat" cmpd="sng" algn="ctr">
                <a:solidFill>
                  <a:srgbClr val="7030A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EAA93AE-C1D3-4DDD-B458-A9BD755C6FD5}"/>
                  </a:ext>
                </a:extLst>
              </p:cNvPr>
              <p:cNvSpPr/>
              <p:nvPr/>
            </p:nvSpPr>
            <p:spPr>
              <a:xfrm>
                <a:off x="3527415" y="3273190"/>
                <a:ext cx="1754911" cy="155809"/>
              </a:xfrm>
              <a:custGeom>
                <a:avLst/>
                <a:gdLst>
                  <a:gd name="connsiteX0" fmla="*/ 0 w 5755861"/>
                  <a:gd name="connsiteY0" fmla="*/ 2902226 h 3180054"/>
                  <a:gd name="connsiteX1" fmla="*/ 1435653 w 5755861"/>
                  <a:gd name="connsiteY1" fmla="*/ 2893392 h 3180054"/>
                  <a:gd name="connsiteX2" fmla="*/ 2866887 w 5755861"/>
                  <a:gd name="connsiteY2" fmla="*/ 0 h 3180054"/>
                  <a:gd name="connsiteX3" fmla="*/ 4311374 w 5755861"/>
                  <a:gd name="connsiteY3" fmla="*/ 2902226 h 3180054"/>
                  <a:gd name="connsiteX4" fmla="*/ 5755861 w 5755861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009131"/>
                  <a:gd name="connsiteX1" fmla="*/ 1419955 w 5740163"/>
                  <a:gd name="connsiteY1" fmla="*/ 2893392 h 3009131"/>
                  <a:gd name="connsiteX2" fmla="*/ 2851189 w 5740163"/>
                  <a:gd name="connsiteY2" fmla="*/ 0 h 3009131"/>
                  <a:gd name="connsiteX3" fmla="*/ 4295676 w 5740163"/>
                  <a:gd name="connsiteY3" fmla="*/ 2902226 h 3009131"/>
                  <a:gd name="connsiteX4" fmla="*/ 5740163 w 5740163"/>
                  <a:gd name="connsiteY4" fmla="*/ 2897809 h 3009131"/>
                  <a:gd name="connsiteX0" fmla="*/ 0 w 5740163"/>
                  <a:gd name="connsiteY0" fmla="*/ 2898302 h 2908395"/>
                  <a:gd name="connsiteX1" fmla="*/ 1419955 w 5740163"/>
                  <a:gd name="connsiteY1" fmla="*/ 2893392 h 2908395"/>
                  <a:gd name="connsiteX2" fmla="*/ 2851189 w 5740163"/>
                  <a:gd name="connsiteY2" fmla="*/ 0 h 2908395"/>
                  <a:gd name="connsiteX3" fmla="*/ 4295676 w 5740163"/>
                  <a:gd name="connsiteY3" fmla="*/ 2902226 h 2908395"/>
                  <a:gd name="connsiteX4" fmla="*/ 5740163 w 5740163"/>
                  <a:gd name="connsiteY4" fmla="*/ 2897809 h 2908395"/>
                  <a:gd name="connsiteX0" fmla="*/ 0 w 4320208"/>
                  <a:gd name="connsiteY0" fmla="*/ 2893392 h 2902226"/>
                  <a:gd name="connsiteX1" fmla="*/ 1431234 w 4320208"/>
                  <a:gd name="connsiteY1" fmla="*/ 0 h 2902226"/>
                  <a:gd name="connsiteX2" fmla="*/ 2875721 w 4320208"/>
                  <a:gd name="connsiteY2" fmla="*/ 2902226 h 2902226"/>
                  <a:gd name="connsiteX3" fmla="*/ 4320208 w 4320208"/>
                  <a:gd name="connsiteY3" fmla="*/ 2897809 h 2902226"/>
                  <a:gd name="connsiteX0" fmla="*/ 0 w 2875721"/>
                  <a:gd name="connsiteY0" fmla="*/ 2893392 h 2902226"/>
                  <a:gd name="connsiteX1" fmla="*/ 1431234 w 2875721"/>
                  <a:gd name="connsiteY1" fmla="*/ 0 h 2902226"/>
                  <a:gd name="connsiteX2" fmla="*/ 2875721 w 2875721"/>
                  <a:gd name="connsiteY2" fmla="*/ 2902226 h 2902226"/>
                  <a:gd name="connsiteX0" fmla="*/ 0 w 1742862"/>
                  <a:gd name="connsiteY0" fmla="*/ 350827 h 3070120"/>
                  <a:gd name="connsiteX1" fmla="*/ 298375 w 1742862"/>
                  <a:gd name="connsiteY1" fmla="*/ 167894 h 3070120"/>
                  <a:gd name="connsiteX2" fmla="*/ 1742862 w 1742862"/>
                  <a:gd name="connsiteY2" fmla="*/ 3070120 h 3070120"/>
                  <a:gd name="connsiteX0" fmla="*/ 0 w 1742862"/>
                  <a:gd name="connsiteY0" fmla="*/ 342943 h 3062236"/>
                  <a:gd name="connsiteX1" fmla="*/ 298375 w 1742862"/>
                  <a:gd name="connsiteY1" fmla="*/ 160010 h 3062236"/>
                  <a:gd name="connsiteX2" fmla="*/ 1742862 w 1742862"/>
                  <a:gd name="connsiteY2" fmla="*/ 3062236 h 3062236"/>
                  <a:gd name="connsiteX0" fmla="*/ 0 w 1742862"/>
                  <a:gd name="connsiteY0" fmla="*/ 474467 h 3193760"/>
                  <a:gd name="connsiteX1" fmla="*/ 480961 w 1742862"/>
                  <a:gd name="connsiteY1" fmla="*/ 138118 h 3193760"/>
                  <a:gd name="connsiteX2" fmla="*/ 1742862 w 1742862"/>
                  <a:gd name="connsiteY2" fmla="*/ 3193760 h 3193760"/>
                  <a:gd name="connsiteX0" fmla="*/ 0 w 1755159"/>
                  <a:gd name="connsiteY0" fmla="*/ 2537481 h 3057727"/>
                  <a:gd name="connsiteX1" fmla="*/ 493258 w 1755159"/>
                  <a:gd name="connsiteY1" fmla="*/ 2085 h 3057727"/>
                  <a:gd name="connsiteX2" fmla="*/ 1755159 w 1755159"/>
                  <a:gd name="connsiteY2" fmla="*/ 3057727 h 3057727"/>
                  <a:gd name="connsiteX0" fmla="*/ 0 w 1767456"/>
                  <a:gd name="connsiteY0" fmla="*/ 2791603 h 3056150"/>
                  <a:gd name="connsiteX1" fmla="*/ 505555 w 1767456"/>
                  <a:gd name="connsiteY1" fmla="*/ 508 h 3056150"/>
                  <a:gd name="connsiteX2" fmla="*/ 1767456 w 1767456"/>
                  <a:gd name="connsiteY2" fmla="*/ 3056150 h 3056150"/>
                  <a:gd name="connsiteX0" fmla="*/ 0 w 1833043"/>
                  <a:gd name="connsiteY0" fmla="*/ 2028640 h 3065259"/>
                  <a:gd name="connsiteX1" fmla="*/ 571142 w 1833043"/>
                  <a:gd name="connsiteY1" fmla="*/ 9617 h 3065259"/>
                  <a:gd name="connsiteX2" fmla="*/ 1833043 w 1833043"/>
                  <a:gd name="connsiteY2" fmla="*/ 3065259 h 306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3043" h="3065259">
                    <a:moveTo>
                      <a:pt x="0" y="2028640"/>
                    </a:moveTo>
                    <a:cubicBezTo>
                      <a:pt x="164132" y="2048043"/>
                      <a:pt x="265635" y="-163153"/>
                      <a:pt x="571142" y="9617"/>
                    </a:cubicBezTo>
                    <a:cubicBezTo>
                      <a:pt x="876649" y="182387"/>
                      <a:pt x="1155324" y="3057151"/>
                      <a:pt x="1833043" y="3065259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033C3D8-0858-4021-9B16-DB2EBC612BB1}"/>
                  </a:ext>
                </a:extLst>
              </p:cNvPr>
              <p:cNvCxnSpPr/>
              <p:nvPr/>
            </p:nvCxnSpPr>
            <p:spPr>
              <a:xfrm flipV="1">
                <a:off x="1796253" y="749573"/>
                <a:ext cx="0" cy="26794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285A412-DF37-4FC8-872A-3BD7F388A832}"/>
                  </a:ext>
                </a:extLst>
              </p:cNvPr>
              <p:cNvCxnSpPr/>
              <p:nvPr/>
            </p:nvCxnSpPr>
            <p:spPr>
              <a:xfrm>
                <a:off x="1796253" y="3429000"/>
                <a:ext cx="429974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B36F23F-8887-4C72-8BC1-6B0528C885D1}"/>
                  </a:ext>
                </a:extLst>
              </p:cNvPr>
              <p:cNvSpPr txBox="1"/>
              <p:nvPr/>
            </p:nvSpPr>
            <p:spPr>
              <a:xfrm>
                <a:off x="1864752" y="1757596"/>
                <a:ext cx="851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Decoys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037B295-27AC-4BD5-AE63-03E5B60F95DF}"/>
                  </a:ext>
                </a:extLst>
              </p:cNvPr>
              <p:cNvSpPr txBox="1"/>
              <p:nvPr/>
            </p:nvSpPr>
            <p:spPr>
              <a:xfrm>
                <a:off x="3632883" y="2943483"/>
                <a:ext cx="1024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6">
                        <a:lumMod val="75000"/>
                      </a:schemeClr>
                    </a:solidFill>
                  </a:rPr>
                  <a:t>Targets 1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A0665E-DD88-4DAE-96BB-3CAA7A0E9E61}"/>
                </a:ext>
              </a:extLst>
            </p:cNvPr>
            <p:cNvSpPr txBox="1"/>
            <p:nvPr/>
          </p:nvSpPr>
          <p:spPr>
            <a:xfrm>
              <a:off x="7809028" y="271474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score</a:t>
              </a: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295607E-5553-44C5-B83C-8966E0198A1C}"/>
                </a:ext>
              </a:extLst>
            </p:cNvPr>
            <p:cNvSpPr/>
            <p:nvPr/>
          </p:nvSpPr>
          <p:spPr>
            <a:xfrm>
              <a:off x="6030586" y="2637901"/>
              <a:ext cx="1863610" cy="84564"/>
            </a:xfrm>
            <a:custGeom>
              <a:avLst/>
              <a:gdLst>
                <a:gd name="connsiteX0" fmla="*/ 0 w 5755861"/>
                <a:gd name="connsiteY0" fmla="*/ 2902226 h 3180054"/>
                <a:gd name="connsiteX1" fmla="*/ 1435653 w 5755861"/>
                <a:gd name="connsiteY1" fmla="*/ 2893392 h 3180054"/>
                <a:gd name="connsiteX2" fmla="*/ 2866887 w 5755861"/>
                <a:gd name="connsiteY2" fmla="*/ 0 h 3180054"/>
                <a:gd name="connsiteX3" fmla="*/ 4311374 w 5755861"/>
                <a:gd name="connsiteY3" fmla="*/ 2902226 h 3180054"/>
                <a:gd name="connsiteX4" fmla="*/ 5755861 w 5755861"/>
                <a:gd name="connsiteY4" fmla="*/ 2897809 h 3180054"/>
                <a:gd name="connsiteX0" fmla="*/ 0 w 5740163"/>
                <a:gd name="connsiteY0" fmla="*/ 2898302 h 3180054"/>
                <a:gd name="connsiteX1" fmla="*/ 1419955 w 5740163"/>
                <a:gd name="connsiteY1" fmla="*/ 2893392 h 3180054"/>
                <a:gd name="connsiteX2" fmla="*/ 2851189 w 5740163"/>
                <a:gd name="connsiteY2" fmla="*/ 0 h 3180054"/>
                <a:gd name="connsiteX3" fmla="*/ 4295676 w 5740163"/>
                <a:gd name="connsiteY3" fmla="*/ 2902226 h 3180054"/>
                <a:gd name="connsiteX4" fmla="*/ 5740163 w 5740163"/>
                <a:gd name="connsiteY4" fmla="*/ 2897809 h 3180054"/>
                <a:gd name="connsiteX0" fmla="*/ 0 w 5740163"/>
                <a:gd name="connsiteY0" fmla="*/ 2898302 h 3180054"/>
                <a:gd name="connsiteX1" fmla="*/ 1419955 w 5740163"/>
                <a:gd name="connsiteY1" fmla="*/ 2893392 h 3180054"/>
                <a:gd name="connsiteX2" fmla="*/ 2851189 w 5740163"/>
                <a:gd name="connsiteY2" fmla="*/ 0 h 3180054"/>
                <a:gd name="connsiteX3" fmla="*/ 4295676 w 5740163"/>
                <a:gd name="connsiteY3" fmla="*/ 2902226 h 3180054"/>
                <a:gd name="connsiteX4" fmla="*/ 5740163 w 5740163"/>
                <a:gd name="connsiteY4" fmla="*/ 2897809 h 3180054"/>
                <a:gd name="connsiteX0" fmla="*/ 0 w 5740163"/>
                <a:gd name="connsiteY0" fmla="*/ 2898302 h 3180054"/>
                <a:gd name="connsiteX1" fmla="*/ 1419955 w 5740163"/>
                <a:gd name="connsiteY1" fmla="*/ 2893392 h 3180054"/>
                <a:gd name="connsiteX2" fmla="*/ 2851189 w 5740163"/>
                <a:gd name="connsiteY2" fmla="*/ 0 h 3180054"/>
                <a:gd name="connsiteX3" fmla="*/ 4295676 w 5740163"/>
                <a:gd name="connsiteY3" fmla="*/ 2902226 h 3180054"/>
                <a:gd name="connsiteX4" fmla="*/ 5740163 w 5740163"/>
                <a:gd name="connsiteY4" fmla="*/ 2897809 h 3180054"/>
                <a:gd name="connsiteX0" fmla="*/ 0 w 5740163"/>
                <a:gd name="connsiteY0" fmla="*/ 2898302 h 3180054"/>
                <a:gd name="connsiteX1" fmla="*/ 1419955 w 5740163"/>
                <a:gd name="connsiteY1" fmla="*/ 2893392 h 3180054"/>
                <a:gd name="connsiteX2" fmla="*/ 2851189 w 5740163"/>
                <a:gd name="connsiteY2" fmla="*/ 0 h 3180054"/>
                <a:gd name="connsiteX3" fmla="*/ 4295676 w 5740163"/>
                <a:gd name="connsiteY3" fmla="*/ 2902226 h 3180054"/>
                <a:gd name="connsiteX4" fmla="*/ 5740163 w 5740163"/>
                <a:gd name="connsiteY4" fmla="*/ 2897809 h 3180054"/>
                <a:gd name="connsiteX0" fmla="*/ 0 w 5740163"/>
                <a:gd name="connsiteY0" fmla="*/ 2898302 h 3009131"/>
                <a:gd name="connsiteX1" fmla="*/ 1419955 w 5740163"/>
                <a:gd name="connsiteY1" fmla="*/ 2893392 h 3009131"/>
                <a:gd name="connsiteX2" fmla="*/ 2851189 w 5740163"/>
                <a:gd name="connsiteY2" fmla="*/ 0 h 3009131"/>
                <a:gd name="connsiteX3" fmla="*/ 4295676 w 5740163"/>
                <a:gd name="connsiteY3" fmla="*/ 2902226 h 3009131"/>
                <a:gd name="connsiteX4" fmla="*/ 5740163 w 5740163"/>
                <a:gd name="connsiteY4" fmla="*/ 2897809 h 3009131"/>
                <a:gd name="connsiteX0" fmla="*/ 0 w 5740163"/>
                <a:gd name="connsiteY0" fmla="*/ 2898302 h 2908395"/>
                <a:gd name="connsiteX1" fmla="*/ 1419955 w 5740163"/>
                <a:gd name="connsiteY1" fmla="*/ 2893392 h 2908395"/>
                <a:gd name="connsiteX2" fmla="*/ 2851189 w 5740163"/>
                <a:gd name="connsiteY2" fmla="*/ 0 h 2908395"/>
                <a:gd name="connsiteX3" fmla="*/ 4295676 w 5740163"/>
                <a:gd name="connsiteY3" fmla="*/ 2902226 h 2908395"/>
                <a:gd name="connsiteX4" fmla="*/ 5740163 w 5740163"/>
                <a:gd name="connsiteY4" fmla="*/ 2897809 h 2908395"/>
                <a:gd name="connsiteX0" fmla="*/ 0 w 4320208"/>
                <a:gd name="connsiteY0" fmla="*/ 2893392 h 2902226"/>
                <a:gd name="connsiteX1" fmla="*/ 1431234 w 4320208"/>
                <a:gd name="connsiteY1" fmla="*/ 0 h 2902226"/>
                <a:gd name="connsiteX2" fmla="*/ 2875721 w 4320208"/>
                <a:gd name="connsiteY2" fmla="*/ 2902226 h 2902226"/>
                <a:gd name="connsiteX3" fmla="*/ 4320208 w 4320208"/>
                <a:gd name="connsiteY3" fmla="*/ 2897809 h 2902226"/>
                <a:gd name="connsiteX0" fmla="*/ 0 w 2875721"/>
                <a:gd name="connsiteY0" fmla="*/ 2893392 h 2902226"/>
                <a:gd name="connsiteX1" fmla="*/ 1431234 w 2875721"/>
                <a:gd name="connsiteY1" fmla="*/ 0 h 2902226"/>
                <a:gd name="connsiteX2" fmla="*/ 2875721 w 2875721"/>
                <a:gd name="connsiteY2" fmla="*/ 2902226 h 290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5721" h="2902226">
                  <a:moveTo>
                    <a:pt x="0" y="2893392"/>
                  </a:moveTo>
                  <a:cubicBezTo>
                    <a:pt x="761684" y="2861655"/>
                    <a:pt x="951947" y="-1472"/>
                    <a:pt x="1431234" y="0"/>
                  </a:cubicBezTo>
                  <a:cubicBezTo>
                    <a:pt x="1910521" y="1472"/>
                    <a:pt x="2198002" y="2894118"/>
                    <a:pt x="2875721" y="2902226"/>
                  </a:cubicBezTo>
                </a:path>
              </a:pathLst>
            </a:custGeom>
            <a:ln w="9525" cap="flat" cmpd="sng" algn="ctr">
              <a:solidFill>
                <a:schemeClr val="accent6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182BC90-497A-4E4E-A368-98FFE9A90839}"/>
                </a:ext>
              </a:extLst>
            </p:cNvPr>
            <p:cNvSpPr txBox="1"/>
            <p:nvPr/>
          </p:nvSpPr>
          <p:spPr>
            <a:xfrm>
              <a:off x="8406387" y="2636842"/>
              <a:ext cx="1024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7030A0"/>
                  </a:solidFill>
                </a:rPr>
                <a:t>Targets 2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19760C7-4FDB-4633-A89D-D7EB176EDB7C}"/>
                </a:ext>
              </a:extLst>
            </p:cNvPr>
            <p:cNvGrpSpPr/>
            <p:nvPr/>
          </p:nvGrpSpPr>
          <p:grpSpPr>
            <a:xfrm>
              <a:off x="6163520" y="1465271"/>
              <a:ext cx="2630542" cy="1248816"/>
              <a:chOff x="6163520" y="1465271"/>
              <a:chExt cx="2630542" cy="1248816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5D3B42F-E823-46CD-894B-4EE009DB31A8}"/>
                  </a:ext>
                </a:extLst>
              </p:cNvPr>
              <p:cNvSpPr/>
              <p:nvPr/>
            </p:nvSpPr>
            <p:spPr>
              <a:xfrm>
                <a:off x="7819476" y="2637250"/>
                <a:ext cx="974586" cy="76837"/>
              </a:xfrm>
              <a:custGeom>
                <a:avLst/>
                <a:gdLst>
                  <a:gd name="connsiteX0" fmla="*/ 0 w 5755861"/>
                  <a:gd name="connsiteY0" fmla="*/ 2902226 h 3180054"/>
                  <a:gd name="connsiteX1" fmla="*/ 1435653 w 5755861"/>
                  <a:gd name="connsiteY1" fmla="*/ 2893392 h 3180054"/>
                  <a:gd name="connsiteX2" fmla="*/ 2866887 w 5755861"/>
                  <a:gd name="connsiteY2" fmla="*/ 0 h 3180054"/>
                  <a:gd name="connsiteX3" fmla="*/ 4311374 w 5755861"/>
                  <a:gd name="connsiteY3" fmla="*/ 2902226 h 3180054"/>
                  <a:gd name="connsiteX4" fmla="*/ 5755861 w 5755861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009131"/>
                  <a:gd name="connsiteX1" fmla="*/ 1419955 w 5740163"/>
                  <a:gd name="connsiteY1" fmla="*/ 2893392 h 3009131"/>
                  <a:gd name="connsiteX2" fmla="*/ 2851189 w 5740163"/>
                  <a:gd name="connsiteY2" fmla="*/ 0 h 3009131"/>
                  <a:gd name="connsiteX3" fmla="*/ 4295676 w 5740163"/>
                  <a:gd name="connsiteY3" fmla="*/ 2902226 h 3009131"/>
                  <a:gd name="connsiteX4" fmla="*/ 5740163 w 5740163"/>
                  <a:gd name="connsiteY4" fmla="*/ 2897809 h 3009131"/>
                  <a:gd name="connsiteX0" fmla="*/ 0 w 5740163"/>
                  <a:gd name="connsiteY0" fmla="*/ 2898302 h 2908395"/>
                  <a:gd name="connsiteX1" fmla="*/ 1419955 w 5740163"/>
                  <a:gd name="connsiteY1" fmla="*/ 2893392 h 2908395"/>
                  <a:gd name="connsiteX2" fmla="*/ 2851189 w 5740163"/>
                  <a:gd name="connsiteY2" fmla="*/ 0 h 2908395"/>
                  <a:gd name="connsiteX3" fmla="*/ 4295676 w 5740163"/>
                  <a:gd name="connsiteY3" fmla="*/ 2902226 h 2908395"/>
                  <a:gd name="connsiteX4" fmla="*/ 5740163 w 5740163"/>
                  <a:gd name="connsiteY4" fmla="*/ 2897809 h 2908395"/>
                  <a:gd name="connsiteX0" fmla="*/ 0 w 4320208"/>
                  <a:gd name="connsiteY0" fmla="*/ 2893392 h 2902226"/>
                  <a:gd name="connsiteX1" fmla="*/ 1431234 w 4320208"/>
                  <a:gd name="connsiteY1" fmla="*/ 0 h 2902226"/>
                  <a:gd name="connsiteX2" fmla="*/ 2875721 w 4320208"/>
                  <a:gd name="connsiteY2" fmla="*/ 2902226 h 2902226"/>
                  <a:gd name="connsiteX3" fmla="*/ 4320208 w 4320208"/>
                  <a:gd name="connsiteY3" fmla="*/ 2897809 h 2902226"/>
                  <a:gd name="connsiteX0" fmla="*/ 0 w 2875721"/>
                  <a:gd name="connsiteY0" fmla="*/ 2893392 h 2902226"/>
                  <a:gd name="connsiteX1" fmla="*/ 1431234 w 2875721"/>
                  <a:gd name="connsiteY1" fmla="*/ 0 h 2902226"/>
                  <a:gd name="connsiteX2" fmla="*/ 2875721 w 2875721"/>
                  <a:gd name="connsiteY2" fmla="*/ 2902226 h 2902226"/>
                  <a:gd name="connsiteX0" fmla="*/ 0 w 1742862"/>
                  <a:gd name="connsiteY0" fmla="*/ 350827 h 3070120"/>
                  <a:gd name="connsiteX1" fmla="*/ 298375 w 1742862"/>
                  <a:gd name="connsiteY1" fmla="*/ 167894 h 3070120"/>
                  <a:gd name="connsiteX2" fmla="*/ 1742862 w 1742862"/>
                  <a:gd name="connsiteY2" fmla="*/ 3070120 h 3070120"/>
                  <a:gd name="connsiteX0" fmla="*/ 0 w 1742862"/>
                  <a:gd name="connsiteY0" fmla="*/ 342943 h 3062236"/>
                  <a:gd name="connsiteX1" fmla="*/ 298375 w 1742862"/>
                  <a:gd name="connsiteY1" fmla="*/ 160010 h 3062236"/>
                  <a:gd name="connsiteX2" fmla="*/ 1742862 w 1742862"/>
                  <a:gd name="connsiteY2" fmla="*/ 3062236 h 3062236"/>
                  <a:gd name="connsiteX0" fmla="*/ 0 w 1742862"/>
                  <a:gd name="connsiteY0" fmla="*/ 474467 h 3193760"/>
                  <a:gd name="connsiteX1" fmla="*/ 480961 w 1742862"/>
                  <a:gd name="connsiteY1" fmla="*/ 138118 h 3193760"/>
                  <a:gd name="connsiteX2" fmla="*/ 1742862 w 1742862"/>
                  <a:gd name="connsiteY2" fmla="*/ 3193760 h 3193760"/>
                  <a:gd name="connsiteX0" fmla="*/ 0 w 1755159"/>
                  <a:gd name="connsiteY0" fmla="*/ 2537481 h 3057727"/>
                  <a:gd name="connsiteX1" fmla="*/ 493258 w 1755159"/>
                  <a:gd name="connsiteY1" fmla="*/ 2085 h 3057727"/>
                  <a:gd name="connsiteX2" fmla="*/ 1755159 w 1755159"/>
                  <a:gd name="connsiteY2" fmla="*/ 3057727 h 3057727"/>
                  <a:gd name="connsiteX0" fmla="*/ 0 w 1767456"/>
                  <a:gd name="connsiteY0" fmla="*/ 2791603 h 3056150"/>
                  <a:gd name="connsiteX1" fmla="*/ 505555 w 1767456"/>
                  <a:gd name="connsiteY1" fmla="*/ 508 h 3056150"/>
                  <a:gd name="connsiteX2" fmla="*/ 1767456 w 1767456"/>
                  <a:gd name="connsiteY2" fmla="*/ 3056150 h 3056150"/>
                  <a:gd name="connsiteX0" fmla="*/ 0 w 1774601"/>
                  <a:gd name="connsiteY0" fmla="*/ 0 h 4461930"/>
                  <a:gd name="connsiteX1" fmla="*/ 512700 w 1774601"/>
                  <a:gd name="connsiteY1" fmla="*/ 1406288 h 4461930"/>
                  <a:gd name="connsiteX2" fmla="*/ 1774601 w 1774601"/>
                  <a:gd name="connsiteY2" fmla="*/ 4461930 h 4461930"/>
                  <a:gd name="connsiteX0" fmla="*/ 0 w 1774601"/>
                  <a:gd name="connsiteY0" fmla="*/ 674346 h 5136276"/>
                  <a:gd name="connsiteX1" fmla="*/ 512701 w 1774601"/>
                  <a:gd name="connsiteY1" fmla="*/ 244323 h 5136276"/>
                  <a:gd name="connsiteX2" fmla="*/ 1774601 w 1774601"/>
                  <a:gd name="connsiteY2" fmla="*/ 5136276 h 5136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4601" h="5136276">
                    <a:moveTo>
                      <a:pt x="0" y="674346"/>
                    </a:moveTo>
                    <a:cubicBezTo>
                      <a:pt x="164132" y="693749"/>
                      <a:pt x="216934" y="-499332"/>
                      <a:pt x="512701" y="244323"/>
                    </a:cubicBezTo>
                    <a:cubicBezTo>
                      <a:pt x="808468" y="987978"/>
                      <a:pt x="1096882" y="5128168"/>
                      <a:pt x="1774601" y="5136276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9793759-E398-4FB1-BB57-74A271894699}"/>
                  </a:ext>
                </a:extLst>
              </p:cNvPr>
              <p:cNvSpPr/>
              <p:nvPr/>
            </p:nvSpPr>
            <p:spPr>
              <a:xfrm>
                <a:off x="6163520" y="1465271"/>
                <a:ext cx="1648580" cy="1241629"/>
              </a:xfrm>
              <a:custGeom>
                <a:avLst/>
                <a:gdLst>
                  <a:gd name="connsiteX0" fmla="*/ 0 w 5755861"/>
                  <a:gd name="connsiteY0" fmla="*/ 2902226 h 3180054"/>
                  <a:gd name="connsiteX1" fmla="*/ 1435653 w 5755861"/>
                  <a:gd name="connsiteY1" fmla="*/ 2893392 h 3180054"/>
                  <a:gd name="connsiteX2" fmla="*/ 2866887 w 5755861"/>
                  <a:gd name="connsiteY2" fmla="*/ 0 h 3180054"/>
                  <a:gd name="connsiteX3" fmla="*/ 4311374 w 5755861"/>
                  <a:gd name="connsiteY3" fmla="*/ 2902226 h 3180054"/>
                  <a:gd name="connsiteX4" fmla="*/ 5755861 w 5755861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009131"/>
                  <a:gd name="connsiteX1" fmla="*/ 1419955 w 5740163"/>
                  <a:gd name="connsiteY1" fmla="*/ 2893392 h 3009131"/>
                  <a:gd name="connsiteX2" fmla="*/ 2851189 w 5740163"/>
                  <a:gd name="connsiteY2" fmla="*/ 0 h 3009131"/>
                  <a:gd name="connsiteX3" fmla="*/ 4295676 w 5740163"/>
                  <a:gd name="connsiteY3" fmla="*/ 2902226 h 3009131"/>
                  <a:gd name="connsiteX4" fmla="*/ 5740163 w 5740163"/>
                  <a:gd name="connsiteY4" fmla="*/ 2897809 h 3009131"/>
                  <a:gd name="connsiteX0" fmla="*/ 0 w 5740163"/>
                  <a:gd name="connsiteY0" fmla="*/ 2898302 h 2908395"/>
                  <a:gd name="connsiteX1" fmla="*/ 1419955 w 5740163"/>
                  <a:gd name="connsiteY1" fmla="*/ 2893392 h 2908395"/>
                  <a:gd name="connsiteX2" fmla="*/ 2851189 w 5740163"/>
                  <a:gd name="connsiteY2" fmla="*/ 0 h 2908395"/>
                  <a:gd name="connsiteX3" fmla="*/ 4295676 w 5740163"/>
                  <a:gd name="connsiteY3" fmla="*/ 2902226 h 2908395"/>
                  <a:gd name="connsiteX4" fmla="*/ 5740163 w 5740163"/>
                  <a:gd name="connsiteY4" fmla="*/ 2897809 h 2908395"/>
                  <a:gd name="connsiteX0" fmla="*/ 0 w 4320208"/>
                  <a:gd name="connsiteY0" fmla="*/ 2893392 h 2902226"/>
                  <a:gd name="connsiteX1" fmla="*/ 1431234 w 4320208"/>
                  <a:gd name="connsiteY1" fmla="*/ 0 h 2902226"/>
                  <a:gd name="connsiteX2" fmla="*/ 2875721 w 4320208"/>
                  <a:gd name="connsiteY2" fmla="*/ 2902226 h 2902226"/>
                  <a:gd name="connsiteX3" fmla="*/ 4320208 w 4320208"/>
                  <a:gd name="connsiteY3" fmla="*/ 2897809 h 2902226"/>
                  <a:gd name="connsiteX0" fmla="*/ 0 w 2875721"/>
                  <a:gd name="connsiteY0" fmla="*/ 2893392 h 2902226"/>
                  <a:gd name="connsiteX1" fmla="*/ 1431234 w 2875721"/>
                  <a:gd name="connsiteY1" fmla="*/ 0 h 2902226"/>
                  <a:gd name="connsiteX2" fmla="*/ 2875721 w 2875721"/>
                  <a:gd name="connsiteY2" fmla="*/ 2902226 h 2902226"/>
                  <a:gd name="connsiteX0" fmla="*/ 0 w 2835225"/>
                  <a:gd name="connsiteY0" fmla="*/ 2893553 h 2893552"/>
                  <a:gd name="connsiteX1" fmla="*/ 1431234 w 2835225"/>
                  <a:gd name="connsiteY1" fmla="*/ 161 h 2893552"/>
                  <a:gd name="connsiteX2" fmla="*/ 2835225 w 2835225"/>
                  <a:gd name="connsiteY2" fmla="*/ 2746909 h 289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35225" h="2893552">
                    <a:moveTo>
                      <a:pt x="0" y="2893553"/>
                    </a:moveTo>
                    <a:cubicBezTo>
                      <a:pt x="761684" y="2861816"/>
                      <a:pt x="958697" y="24602"/>
                      <a:pt x="1431234" y="161"/>
                    </a:cubicBezTo>
                    <a:cubicBezTo>
                      <a:pt x="1903771" y="-24280"/>
                      <a:pt x="2157506" y="2738801"/>
                      <a:pt x="2835225" y="2746909"/>
                    </a:cubicBezTo>
                  </a:path>
                </a:pathLst>
              </a:custGeom>
              <a:ln>
                <a:solidFill>
                  <a:srgbClr val="7030A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4972874-0BFE-4E23-B53E-53E453050B9F}"/>
                </a:ext>
              </a:extLst>
            </p:cNvPr>
            <p:cNvSpPr/>
            <p:nvPr/>
          </p:nvSpPr>
          <p:spPr>
            <a:xfrm>
              <a:off x="6022089" y="2483860"/>
              <a:ext cx="1761574" cy="229407"/>
            </a:xfrm>
            <a:custGeom>
              <a:avLst/>
              <a:gdLst>
                <a:gd name="connsiteX0" fmla="*/ 0 w 5755861"/>
                <a:gd name="connsiteY0" fmla="*/ 2902226 h 3180054"/>
                <a:gd name="connsiteX1" fmla="*/ 1435653 w 5755861"/>
                <a:gd name="connsiteY1" fmla="*/ 2893392 h 3180054"/>
                <a:gd name="connsiteX2" fmla="*/ 2866887 w 5755861"/>
                <a:gd name="connsiteY2" fmla="*/ 0 h 3180054"/>
                <a:gd name="connsiteX3" fmla="*/ 4311374 w 5755861"/>
                <a:gd name="connsiteY3" fmla="*/ 2902226 h 3180054"/>
                <a:gd name="connsiteX4" fmla="*/ 5755861 w 5755861"/>
                <a:gd name="connsiteY4" fmla="*/ 2897809 h 3180054"/>
                <a:gd name="connsiteX0" fmla="*/ 0 w 5740163"/>
                <a:gd name="connsiteY0" fmla="*/ 2898302 h 3180054"/>
                <a:gd name="connsiteX1" fmla="*/ 1419955 w 5740163"/>
                <a:gd name="connsiteY1" fmla="*/ 2893392 h 3180054"/>
                <a:gd name="connsiteX2" fmla="*/ 2851189 w 5740163"/>
                <a:gd name="connsiteY2" fmla="*/ 0 h 3180054"/>
                <a:gd name="connsiteX3" fmla="*/ 4295676 w 5740163"/>
                <a:gd name="connsiteY3" fmla="*/ 2902226 h 3180054"/>
                <a:gd name="connsiteX4" fmla="*/ 5740163 w 5740163"/>
                <a:gd name="connsiteY4" fmla="*/ 2897809 h 3180054"/>
                <a:gd name="connsiteX0" fmla="*/ 0 w 5740163"/>
                <a:gd name="connsiteY0" fmla="*/ 2898302 h 3180054"/>
                <a:gd name="connsiteX1" fmla="*/ 1419955 w 5740163"/>
                <a:gd name="connsiteY1" fmla="*/ 2893392 h 3180054"/>
                <a:gd name="connsiteX2" fmla="*/ 2851189 w 5740163"/>
                <a:gd name="connsiteY2" fmla="*/ 0 h 3180054"/>
                <a:gd name="connsiteX3" fmla="*/ 4295676 w 5740163"/>
                <a:gd name="connsiteY3" fmla="*/ 2902226 h 3180054"/>
                <a:gd name="connsiteX4" fmla="*/ 5740163 w 5740163"/>
                <a:gd name="connsiteY4" fmla="*/ 2897809 h 3180054"/>
                <a:gd name="connsiteX0" fmla="*/ 0 w 5740163"/>
                <a:gd name="connsiteY0" fmla="*/ 2898302 h 3180054"/>
                <a:gd name="connsiteX1" fmla="*/ 1419955 w 5740163"/>
                <a:gd name="connsiteY1" fmla="*/ 2893392 h 3180054"/>
                <a:gd name="connsiteX2" fmla="*/ 2851189 w 5740163"/>
                <a:gd name="connsiteY2" fmla="*/ 0 h 3180054"/>
                <a:gd name="connsiteX3" fmla="*/ 4295676 w 5740163"/>
                <a:gd name="connsiteY3" fmla="*/ 2902226 h 3180054"/>
                <a:gd name="connsiteX4" fmla="*/ 5740163 w 5740163"/>
                <a:gd name="connsiteY4" fmla="*/ 2897809 h 3180054"/>
                <a:gd name="connsiteX0" fmla="*/ 0 w 5740163"/>
                <a:gd name="connsiteY0" fmla="*/ 2898302 h 3180054"/>
                <a:gd name="connsiteX1" fmla="*/ 1419955 w 5740163"/>
                <a:gd name="connsiteY1" fmla="*/ 2893392 h 3180054"/>
                <a:gd name="connsiteX2" fmla="*/ 2851189 w 5740163"/>
                <a:gd name="connsiteY2" fmla="*/ 0 h 3180054"/>
                <a:gd name="connsiteX3" fmla="*/ 4295676 w 5740163"/>
                <a:gd name="connsiteY3" fmla="*/ 2902226 h 3180054"/>
                <a:gd name="connsiteX4" fmla="*/ 5740163 w 5740163"/>
                <a:gd name="connsiteY4" fmla="*/ 2897809 h 3180054"/>
                <a:gd name="connsiteX0" fmla="*/ 0 w 5740163"/>
                <a:gd name="connsiteY0" fmla="*/ 2898302 h 3009131"/>
                <a:gd name="connsiteX1" fmla="*/ 1419955 w 5740163"/>
                <a:gd name="connsiteY1" fmla="*/ 2893392 h 3009131"/>
                <a:gd name="connsiteX2" fmla="*/ 2851189 w 5740163"/>
                <a:gd name="connsiteY2" fmla="*/ 0 h 3009131"/>
                <a:gd name="connsiteX3" fmla="*/ 4295676 w 5740163"/>
                <a:gd name="connsiteY3" fmla="*/ 2902226 h 3009131"/>
                <a:gd name="connsiteX4" fmla="*/ 5740163 w 5740163"/>
                <a:gd name="connsiteY4" fmla="*/ 2897809 h 3009131"/>
                <a:gd name="connsiteX0" fmla="*/ 0 w 5740163"/>
                <a:gd name="connsiteY0" fmla="*/ 2898302 h 2908395"/>
                <a:gd name="connsiteX1" fmla="*/ 1419955 w 5740163"/>
                <a:gd name="connsiteY1" fmla="*/ 2893392 h 2908395"/>
                <a:gd name="connsiteX2" fmla="*/ 2851189 w 5740163"/>
                <a:gd name="connsiteY2" fmla="*/ 0 h 2908395"/>
                <a:gd name="connsiteX3" fmla="*/ 4295676 w 5740163"/>
                <a:gd name="connsiteY3" fmla="*/ 2902226 h 2908395"/>
                <a:gd name="connsiteX4" fmla="*/ 5740163 w 5740163"/>
                <a:gd name="connsiteY4" fmla="*/ 2897809 h 2908395"/>
                <a:gd name="connsiteX0" fmla="*/ 0 w 4320208"/>
                <a:gd name="connsiteY0" fmla="*/ 2893392 h 2902226"/>
                <a:gd name="connsiteX1" fmla="*/ 1431234 w 4320208"/>
                <a:gd name="connsiteY1" fmla="*/ 0 h 2902226"/>
                <a:gd name="connsiteX2" fmla="*/ 2875721 w 4320208"/>
                <a:gd name="connsiteY2" fmla="*/ 2902226 h 2902226"/>
                <a:gd name="connsiteX3" fmla="*/ 4320208 w 4320208"/>
                <a:gd name="connsiteY3" fmla="*/ 2897809 h 2902226"/>
                <a:gd name="connsiteX0" fmla="*/ 0 w 2875721"/>
                <a:gd name="connsiteY0" fmla="*/ 2893392 h 2902226"/>
                <a:gd name="connsiteX1" fmla="*/ 1431234 w 2875721"/>
                <a:gd name="connsiteY1" fmla="*/ 0 h 2902226"/>
                <a:gd name="connsiteX2" fmla="*/ 2875721 w 2875721"/>
                <a:gd name="connsiteY2" fmla="*/ 2902226 h 2902226"/>
                <a:gd name="connsiteX0" fmla="*/ 0 w 2718270"/>
                <a:gd name="connsiteY0" fmla="*/ 2896852 h 2896847"/>
                <a:gd name="connsiteX1" fmla="*/ 1431234 w 2718270"/>
                <a:gd name="connsiteY1" fmla="*/ 3460 h 2896847"/>
                <a:gd name="connsiteX2" fmla="*/ 2718270 w 2718270"/>
                <a:gd name="connsiteY2" fmla="*/ 2261441 h 2896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270" h="2896847">
                  <a:moveTo>
                    <a:pt x="0" y="2896852"/>
                  </a:moveTo>
                  <a:cubicBezTo>
                    <a:pt x="761684" y="2865115"/>
                    <a:pt x="978189" y="109362"/>
                    <a:pt x="1431234" y="3460"/>
                  </a:cubicBezTo>
                  <a:cubicBezTo>
                    <a:pt x="1884279" y="-102442"/>
                    <a:pt x="2040551" y="2253333"/>
                    <a:pt x="2718270" y="2261441"/>
                  </a:cubicBez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581CC702-4516-45E4-B9AF-9F81CF338DC2}"/>
              </a:ext>
            </a:extLst>
          </p:cNvPr>
          <p:cNvSpPr/>
          <p:nvPr/>
        </p:nvSpPr>
        <p:spPr>
          <a:xfrm>
            <a:off x="34814" y="135729"/>
            <a:ext cx="272442" cy="272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38BF962-852B-4C60-8FBF-782597A87618}"/>
              </a:ext>
            </a:extLst>
          </p:cNvPr>
          <p:cNvSpPr/>
          <p:nvPr/>
        </p:nvSpPr>
        <p:spPr>
          <a:xfrm>
            <a:off x="5753190" y="114116"/>
            <a:ext cx="272442" cy="272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C30C140-5E34-4A64-AD3B-4A23A5D817E4}"/>
              </a:ext>
            </a:extLst>
          </p:cNvPr>
          <p:cNvGrpSpPr/>
          <p:nvPr/>
        </p:nvGrpSpPr>
        <p:grpSpPr>
          <a:xfrm>
            <a:off x="2650" y="3757536"/>
            <a:ext cx="4636057" cy="3048759"/>
            <a:chOff x="3967" y="35321"/>
            <a:chExt cx="4636057" cy="304875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B063ECF-8A74-4958-970F-4DDDE9B7B367}"/>
                </a:ext>
              </a:extLst>
            </p:cNvPr>
            <p:cNvGrpSpPr/>
            <p:nvPr/>
          </p:nvGrpSpPr>
          <p:grpSpPr>
            <a:xfrm>
              <a:off x="340277" y="35321"/>
              <a:ext cx="4299747" cy="2679427"/>
              <a:chOff x="1796253" y="749573"/>
              <a:chExt cx="4299747" cy="2679427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B9F6F1E6-8474-4EB2-AD3B-6629CDF6DD2B}"/>
                  </a:ext>
                </a:extLst>
              </p:cNvPr>
              <p:cNvCxnSpPr/>
              <p:nvPr/>
            </p:nvCxnSpPr>
            <p:spPr>
              <a:xfrm flipV="1">
                <a:off x="1796253" y="749573"/>
                <a:ext cx="0" cy="26794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F3D258A8-D118-4C77-A199-2ED3F7E46F50}"/>
                  </a:ext>
                </a:extLst>
              </p:cNvPr>
              <p:cNvCxnSpPr/>
              <p:nvPr/>
            </p:nvCxnSpPr>
            <p:spPr>
              <a:xfrm>
                <a:off x="1796253" y="3429000"/>
                <a:ext cx="429974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5315C5-CB0F-4890-989A-89433E47D86D}"/>
                </a:ext>
              </a:extLst>
            </p:cNvPr>
            <p:cNvSpPr txBox="1"/>
            <p:nvPr/>
          </p:nvSpPr>
          <p:spPr>
            <a:xfrm>
              <a:off x="2091739" y="271474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score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0507C2B-867C-4923-B965-626988DF6CBC}"/>
                </a:ext>
              </a:extLst>
            </p:cNvPr>
            <p:cNvSpPr txBox="1"/>
            <p:nvPr/>
          </p:nvSpPr>
          <p:spPr>
            <a:xfrm rot="16200000">
              <a:off x="-376683" y="1161670"/>
              <a:ext cx="1130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frequency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BE2376B-DF80-44F6-88D3-606A9786D89D}"/>
              </a:ext>
            </a:extLst>
          </p:cNvPr>
          <p:cNvSpPr txBox="1"/>
          <p:nvPr/>
        </p:nvSpPr>
        <p:spPr>
          <a:xfrm>
            <a:off x="2189846" y="4458185"/>
            <a:ext cx="816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1% FDR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E5D81D6-4458-40D0-A52A-D33997D893D9}"/>
              </a:ext>
            </a:extLst>
          </p:cNvPr>
          <p:cNvGrpSpPr/>
          <p:nvPr/>
        </p:nvGrpSpPr>
        <p:grpSpPr>
          <a:xfrm>
            <a:off x="2077851" y="3759391"/>
            <a:ext cx="492668" cy="2675716"/>
            <a:chOff x="2230909" y="3759391"/>
            <a:chExt cx="492668" cy="2675716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31FE210-6582-4476-9280-BE0AB7FA301F}"/>
                </a:ext>
              </a:extLst>
            </p:cNvPr>
            <p:cNvCxnSpPr/>
            <p:nvPr/>
          </p:nvCxnSpPr>
          <p:spPr>
            <a:xfrm>
              <a:off x="2231296" y="3759391"/>
              <a:ext cx="0" cy="267571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D619344-7498-47D7-9B8D-7C75C4A595A9}"/>
                </a:ext>
              </a:extLst>
            </p:cNvPr>
            <p:cNvCxnSpPr>
              <a:cxnSpLocks/>
            </p:cNvCxnSpPr>
            <p:nvPr/>
          </p:nvCxnSpPr>
          <p:spPr>
            <a:xfrm>
              <a:off x="2230909" y="4449993"/>
              <a:ext cx="492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1B94AEC6-FD93-4974-868C-03E660ADAB5C}"/>
              </a:ext>
            </a:extLst>
          </p:cNvPr>
          <p:cNvSpPr/>
          <p:nvPr/>
        </p:nvSpPr>
        <p:spPr>
          <a:xfrm>
            <a:off x="29101" y="3857944"/>
            <a:ext cx="272442" cy="2724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72A5DD6-CB95-4F37-97CD-9F0A293834A8}"/>
              </a:ext>
            </a:extLst>
          </p:cNvPr>
          <p:cNvGrpSpPr/>
          <p:nvPr/>
        </p:nvGrpSpPr>
        <p:grpSpPr>
          <a:xfrm>
            <a:off x="328792" y="4518931"/>
            <a:ext cx="3521550" cy="2199647"/>
            <a:chOff x="6022089" y="806527"/>
            <a:chExt cx="3521550" cy="2199647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132DC6D-D20B-46FC-B3FD-B6B6B0BFE227}"/>
                </a:ext>
              </a:extLst>
            </p:cNvPr>
            <p:cNvGrpSpPr/>
            <p:nvPr/>
          </p:nvGrpSpPr>
          <p:grpSpPr>
            <a:xfrm>
              <a:off x="6057567" y="806527"/>
              <a:ext cx="3486072" cy="1908220"/>
              <a:chOff x="1796254" y="1520779"/>
              <a:chExt cx="3486072" cy="1908220"/>
            </a:xfrm>
          </p:grpSpPr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59BBA135-2213-418E-A59E-2B32716B2C79}"/>
                  </a:ext>
                </a:extLst>
              </p:cNvPr>
              <p:cNvSpPr/>
              <p:nvPr/>
            </p:nvSpPr>
            <p:spPr>
              <a:xfrm>
                <a:off x="1796254" y="2013248"/>
                <a:ext cx="1863610" cy="1415751"/>
              </a:xfrm>
              <a:custGeom>
                <a:avLst/>
                <a:gdLst>
                  <a:gd name="connsiteX0" fmla="*/ 0 w 5755861"/>
                  <a:gd name="connsiteY0" fmla="*/ 2902226 h 3180054"/>
                  <a:gd name="connsiteX1" fmla="*/ 1435653 w 5755861"/>
                  <a:gd name="connsiteY1" fmla="*/ 2893392 h 3180054"/>
                  <a:gd name="connsiteX2" fmla="*/ 2866887 w 5755861"/>
                  <a:gd name="connsiteY2" fmla="*/ 0 h 3180054"/>
                  <a:gd name="connsiteX3" fmla="*/ 4311374 w 5755861"/>
                  <a:gd name="connsiteY3" fmla="*/ 2902226 h 3180054"/>
                  <a:gd name="connsiteX4" fmla="*/ 5755861 w 5755861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009131"/>
                  <a:gd name="connsiteX1" fmla="*/ 1419955 w 5740163"/>
                  <a:gd name="connsiteY1" fmla="*/ 2893392 h 3009131"/>
                  <a:gd name="connsiteX2" fmla="*/ 2851189 w 5740163"/>
                  <a:gd name="connsiteY2" fmla="*/ 0 h 3009131"/>
                  <a:gd name="connsiteX3" fmla="*/ 4295676 w 5740163"/>
                  <a:gd name="connsiteY3" fmla="*/ 2902226 h 3009131"/>
                  <a:gd name="connsiteX4" fmla="*/ 5740163 w 5740163"/>
                  <a:gd name="connsiteY4" fmla="*/ 2897809 h 3009131"/>
                  <a:gd name="connsiteX0" fmla="*/ 0 w 5740163"/>
                  <a:gd name="connsiteY0" fmla="*/ 2898302 h 2908395"/>
                  <a:gd name="connsiteX1" fmla="*/ 1419955 w 5740163"/>
                  <a:gd name="connsiteY1" fmla="*/ 2893392 h 2908395"/>
                  <a:gd name="connsiteX2" fmla="*/ 2851189 w 5740163"/>
                  <a:gd name="connsiteY2" fmla="*/ 0 h 2908395"/>
                  <a:gd name="connsiteX3" fmla="*/ 4295676 w 5740163"/>
                  <a:gd name="connsiteY3" fmla="*/ 2902226 h 2908395"/>
                  <a:gd name="connsiteX4" fmla="*/ 5740163 w 5740163"/>
                  <a:gd name="connsiteY4" fmla="*/ 2897809 h 2908395"/>
                  <a:gd name="connsiteX0" fmla="*/ 0 w 4320208"/>
                  <a:gd name="connsiteY0" fmla="*/ 2893392 h 2902226"/>
                  <a:gd name="connsiteX1" fmla="*/ 1431234 w 4320208"/>
                  <a:gd name="connsiteY1" fmla="*/ 0 h 2902226"/>
                  <a:gd name="connsiteX2" fmla="*/ 2875721 w 4320208"/>
                  <a:gd name="connsiteY2" fmla="*/ 2902226 h 2902226"/>
                  <a:gd name="connsiteX3" fmla="*/ 4320208 w 4320208"/>
                  <a:gd name="connsiteY3" fmla="*/ 2897809 h 2902226"/>
                  <a:gd name="connsiteX0" fmla="*/ 0 w 2875721"/>
                  <a:gd name="connsiteY0" fmla="*/ 2893392 h 2902226"/>
                  <a:gd name="connsiteX1" fmla="*/ 1431234 w 2875721"/>
                  <a:gd name="connsiteY1" fmla="*/ 0 h 2902226"/>
                  <a:gd name="connsiteX2" fmla="*/ 2875721 w 2875721"/>
                  <a:gd name="connsiteY2" fmla="*/ 2902226 h 2902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75721" h="2902226">
                    <a:moveTo>
                      <a:pt x="0" y="2893392"/>
                    </a:moveTo>
                    <a:cubicBezTo>
                      <a:pt x="761684" y="2861655"/>
                      <a:pt x="951947" y="-1472"/>
                      <a:pt x="1431234" y="0"/>
                    </a:cubicBezTo>
                    <a:cubicBezTo>
                      <a:pt x="1910521" y="1472"/>
                      <a:pt x="2198002" y="2894118"/>
                      <a:pt x="2875721" y="2902226"/>
                    </a:cubicBezTo>
                  </a:path>
                </a:pathLst>
              </a:custGeom>
              <a:ln w="9525" cap="flat" cmpd="sng" algn="ctr">
                <a:solidFill>
                  <a:srgbClr val="7030A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39A4C931-D1C1-4622-8E3D-905375E70D65}"/>
                  </a:ext>
                </a:extLst>
              </p:cNvPr>
              <p:cNvSpPr/>
              <p:nvPr/>
            </p:nvSpPr>
            <p:spPr>
              <a:xfrm>
                <a:off x="3527415" y="3273190"/>
                <a:ext cx="1754911" cy="155809"/>
              </a:xfrm>
              <a:custGeom>
                <a:avLst/>
                <a:gdLst>
                  <a:gd name="connsiteX0" fmla="*/ 0 w 5755861"/>
                  <a:gd name="connsiteY0" fmla="*/ 2902226 h 3180054"/>
                  <a:gd name="connsiteX1" fmla="*/ 1435653 w 5755861"/>
                  <a:gd name="connsiteY1" fmla="*/ 2893392 h 3180054"/>
                  <a:gd name="connsiteX2" fmla="*/ 2866887 w 5755861"/>
                  <a:gd name="connsiteY2" fmla="*/ 0 h 3180054"/>
                  <a:gd name="connsiteX3" fmla="*/ 4311374 w 5755861"/>
                  <a:gd name="connsiteY3" fmla="*/ 2902226 h 3180054"/>
                  <a:gd name="connsiteX4" fmla="*/ 5755861 w 5755861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009131"/>
                  <a:gd name="connsiteX1" fmla="*/ 1419955 w 5740163"/>
                  <a:gd name="connsiteY1" fmla="*/ 2893392 h 3009131"/>
                  <a:gd name="connsiteX2" fmla="*/ 2851189 w 5740163"/>
                  <a:gd name="connsiteY2" fmla="*/ 0 h 3009131"/>
                  <a:gd name="connsiteX3" fmla="*/ 4295676 w 5740163"/>
                  <a:gd name="connsiteY3" fmla="*/ 2902226 h 3009131"/>
                  <a:gd name="connsiteX4" fmla="*/ 5740163 w 5740163"/>
                  <a:gd name="connsiteY4" fmla="*/ 2897809 h 3009131"/>
                  <a:gd name="connsiteX0" fmla="*/ 0 w 5740163"/>
                  <a:gd name="connsiteY0" fmla="*/ 2898302 h 2908395"/>
                  <a:gd name="connsiteX1" fmla="*/ 1419955 w 5740163"/>
                  <a:gd name="connsiteY1" fmla="*/ 2893392 h 2908395"/>
                  <a:gd name="connsiteX2" fmla="*/ 2851189 w 5740163"/>
                  <a:gd name="connsiteY2" fmla="*/ 0 h 2908395"/>
                  <a:gd name="connsiteX3" fmla="*/ 4295676 w 5740163"/>
                  <a:gd name="connsiteY3" fmla="*/ 2902226 h 2908395"/>
                  <a:gd name="connsiteX4" fmla="*/ 5740163 w 5740163"/>
                  <a:gd name="connsiteY4" fmla="*/ 2897809 h 2908395"/>
                  <a:gd name="connsiteX0" fmla="*/ 0 w 4320208"/>
                  <a:gd name="connsiteY0" fmla="*/ 2893392 h 2902226"/>
                  <a:gd name="connsiteX1" fmla="*/ 1431234 w 4320208"/>
                  <a:gd name="connsiteY1" fmla="*/ 0 h 2902226"/>
                  <a:gd name="connsiteX2" fmla="*/ 2875721 w 4320208"/>
                  <a:gd name="connsiteY2" fmla="*/ 2902226 h 2902226"/>
                  <a:gd name="connsiteX3" fmla="*/ 4320208 w 4320208"/>
                  <a:gd name="connsiteY3" fmla="*/ 2897809 h 2902226"/>
                  <a:gd name="connsiteX0" fmla="*/ 0 w 2875721"/>
                  <a:gd name="connsiteY0" fmla="*/ 2893392 h 2902226"/>
                  <a:gd name="connsiteX1" fmla="*/ 1431234 w 2875721"/>
                  <a:gd name="connsiteY1" fmla="*/ 0 h 2902226"/>
                  <a:gd name="connsiteX2" fmla="*/ 2875721 w 2875721"/>
                  <a:gd name="connsiteY2" fmla="*/ 2902226 h 2902226"/>
                  <a:gd name="connsiteX0" fmla="*/ 0 w 1742862"/>
                  <a:gd name="connsiteY0" fmla="*/ 350827 h 3070120"/>
                  <a:gd name="connsiteX1" fmla="*/ 298375 w 1742862"/>
                  <a:gd name="connsiteY1" fmla="*/ 167894 h 3070120"/>
                  <a:gd name="connsiteX2" fmla="*/ 1742862 w 1742862"/>
                  <a:gd name="connsiteY2" fmla="*/ 3070120 h 3070120"/>
                  <a:gd name="connsiteX0" fmla="*/ 0 w 1742862"/>
                  <a:gd name="connsiteY0" fmla="*/ 342943 h 3062236"/>
                  <a:gd name="connsiteX1" fmla="*/ 298375 w 1742862"/>
                  <a:gd name="connsiteY1" fmla="*/ 160010 h 3062236"/>
                  <a:gd name="connsiteX2" fmla="*/ 1742862 w 1742862"/>
                  <a:gd name="connsiteY2" fmla="*/ 3062236 h 3062236"/>
                  <a:gd name="connsiteX0" fmla="*/ 0 w 1742862"/>
                  <a:gd name="connsiteY0" fmla="*/ 474467 h 3193760"/>
                  <a:gd name="connsiteX1" fmla="*/ 480961 w 1742862"/>
                  <a:gd name="connsiteY1" fmla="*/ 138118 h 3193760"/>
                  <a:gd name="connsiteX2" fmla="*/ 1742862 w 1742862"/>
                  <a:gd name="connsiteY2" fmla="*/ 3193760 h 3193760"/>
                  <a:gd name="connsiteX0" fmla="*/ 0 w 1755159"/>
                  <a:gd name="connsiteY0" fmla="*/ 2537481 h 3057727"/>
                  <a:gd name="connsiteX1" fmla="*/ 493258 w 1755159"/>
                  <a:gd name="connsiteY1" fmla="*/ 2085 h 3057727"/>
                  <a:gd name="connsiteX2" fmla="*/ 1755159 w 1755159"/>
                  <a:gd name="connsiteY2" fmla="*/ 3057727 h 3057727"/>
                  <a:gd name="connsiteX0" fmla="*/ 0 w 1767456"/>
                  <a:gd name="connsiteY0" fmla="*/ 2791603 h 3056150"/>
                  <a:gd name="connsiteX1" fmla="*/ 505555 w 1767456"/>
                  <a:gd name="connsiteY1" fmla="*/ 508 h 3056150"/>
                  <a:gd name="connsiteX2" fmla="*/ 1767456 w 1767456"/>
                  <a:gd name="connsiteY2" fmla="*/ 3056150 h 3056150"/>
                  <a:gd name="connsiteX0" fmla="*/ 0 w 1833043"/>
                  <a:gd name="connsiteY0" fmla="*/ 2028640 h 3065259"/>
                  <a:gd name="connsiteX1" fmla="*/ 571142 w 1833043"/>
                  <a:gd name="connsiteY1" fmla="*/ 9617 h 3065259"/>
                  <a:gd name="connsiteX2" fmla="*/ 1833043 w 1833043"/>
                  <a:gd name="connsiteY2" fmla="*/ 3065259 h 306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33043" h="3065259">
                    <a:moveTo>
                      <a:pt x="0" y="2028640"/>
                    </a:moveTo>
                    <a:cubicBezTo>
                      <a:pt x="164132" y="2048043"/>
                      <a:pt x="265635" y="-163153"/>
                      <a:pt x="571142" y="9617"/>
                    </a:cubicBezTo>
                    <a:cubicBezTo>
                      <a:pt x="876649" y="182387"/>
                      <a:pt x="1155324" y="3057151"/>
                      <a:pt x="1833043" y="3065259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DA28359-025F-4ED6-A91E-FA608382760C}"/>
                  </a:ext>
                </a:extLst>
              </p:cNvPr>
              <p:cNvSpPr txBox="1"/>
              <p:nvPr/>
            </p:nvSpPr>
            <p:spPr>
              <a:xfrm>
                <a:off x="2319036" y="1520779"/>
                <a:ext cx="851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Decoys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DF0ADAD-B05C-4F56-916C-7AD6A5E8FC27}"/>
                  </a:ext>
                </a:extLst>
              </p:cNvPr>
              <p:cNvSpPr txBox="1"/>
              <p:nvPr/>
            </p:nvSpPr>
            <p:spPr>
              <a:xfrm>
                <a:off x="3632883" y="2943483"/>
                <a:ext cx="1024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chemeClr val="accent6">
                        <a:lumMod val="75000"/>
                      </a:schemeClr>
                    </a:solidFill>
                  </a:rPr>
                  <a:t>Targets 1</a:t>
                </a:r>
              </a:p>
            </p:txBody>
          </p:sp>
        </p:grp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27918AC-ADF7-4620-8812-E9EBFD41BE16}"/>
                </a:ext>
              </a:extLst>
            </p:cNvPr>
            <p:cNvSpPr/>
            <p:nvPr/>
          </p:nvSpPr>
          <p:spPr>
            <a:xfrm>
              <a:off x="6030586" y="2637901"/>
              <a:ext cx="1863610" cy="84564"/>
            </a:xfrm>
            <a:custGeom>
              <a:avLst/>
              <a:gdLst>
                <a:gd name="connsiteX0" fmla="*/ 0 w 5755861"/>
                <a:gd name="connsiteY0" fmla="*/ 2902226 h 3180054"/>
                <a:gd name="connsiteX1" fmla="*/ 1435653 w 5755861"/>
                <a:gd name="connsiteY1" fmla="*/ 2893392 h 3180054"/>
                <a:gd name="connsiteX2" fmla="*/ 2866887 w 5755861"/>
                <a:gd name="connsiteY2" fmla="*/ 0 h 3180054"/>
                <a:gd name="connsiteX3" fmla="*/ 4311374 w 5755861"/>
                <a:gd name="connsiteY3" fmla="*/ 2902226 h 3180054"/>
                <a:gd name="connsiteX4" fmla="*/ 5755861 w 5755861"/>
                <a:gd name="connsiteY4" fmla="*/ 2897809 h 3180054"/>
                <a:gd name="connsiteX0" fmla="*/ 0 w 5740163"/>
                <a:gd name="connsiteY0" fmla="*/ 2898302 h 3180054"/>
                <a:gd name="connsiteX1" fmla="*/ 1419955 w 5740163"/>
                <a:gd name="connsiteY1" fmla="*/ 2893392 h 3180054"/>
                <a:gd name="connsiteX2" fmla="*/ 2851189 w 5740163"/>
                <a:gd name="connsiteY2" fmla="*/ 0 h 3180054"/>
                <a:gd name="connsiteX3" fmla="*/ 4295676 w 5740163"/>
                <a:gd name="connsiteY3" fmla="*/ 2902226 h 3180054"/>
                <a:gd name="connsiteX4" fmla="*/ 5740163 w 5740163"/>
                <a:gd name="connsiteY4" fmla="*/ 2897809 h 3180054"/>
                <a:gd name="connsiteX0" fmla="*/ 0 w 5740163"/>
                <a:gd name="connsiteY0" fmla="*/ 2898302 h 3180054"/>
                <a:gd name="connsiteX1" fmla="*/ 1419955 w 5740163"/>
                <a:gd name="connsiteY1" fmla="*/ 2893392 h 3180054"/>
                <a:gd name="connsiteX2" fmla="*/ 2851189 w 5740163"/>
                <a:gd name="connsiteY2" fmla="*/ 0 h 3180054"/>
                <a:gd name="connsiteX3" fmla="*/ 4295676 w 5740163"/>
                <a:gd name="connsiteY3" fmla="*/ 2902226 h 3180054"/>
                <a:gd name="connsiteX4" fmla="*/ 5740163 w 5740163"/>
                <a:gd name="connsiteY4" fmla="*/ 2897809 h 3180054"/>
                <a:gd name="connsiteX0" fmla="*/ 0 w 5740163"/>
                <a:gd name="connsiteY0" fmla="*/ 2898302 h 3180054"/>
                <a:gd name="connsiteX1" fmla="*/ 1419955 w 5740163"/>
                <a:gd name="connsiteY1" fmla="*/ 2893392 h 3180054"/>
                <a:gd name="connsiteX2" fmla="*/ 2851189 w 5740163"/>
                <a:gd name="connsiteY2" fmla="*/ 0 h 3180054"/>
                <a:gd name="connsiteX3" fmla="*/ 4295676 w 5740163"/>
                <a:gd name="connsiteY3" fmla="*/ 2902226 h 3180054"/>
                <a:gd name="connsiteX4" fmla="*/ 5740163 w 5740163"/>
                <a:gd name="connsiteY4" fmla="*/ 2897809 h 3180054"/>
                <a:gd name="connsiteX0" fmla="*/ 0 w 5740163"/>
                <a:gd name="connsiteY0" fmla="*/ 2898302 h 3180054"/>
                <a:gd name="connsiteX1" fmla="*/ 1419955 w 5740163"/>
                <a:gd name="connsiteY1" fmla="*/ 2893392 h 3180054"/>
                <a:gd name="connsiteX2" fmla="*/ 2851189 w 5740163"/>
                <a:gd name="connsiteY2" fmla="*/ 0 h 3180054"/>
                <a:gd name="connsiteX3" fmla="*/ 4295676 w 5740163"/>
                <a:gd name="connsiteY3" fmla="*/ 2902226 h 3180054"/>
                <a:gd name="connsiteX4" fmla="*/ 5740163 w 5740163"/>
                <a:gd name="connsiteY4" fmla="*/ 2897809 h 3180054"/>
                <a:gd name="connsiteX0" fmla="*/ 0 w 5740163"/>
                <a:gd name="connsiteY0" fmla="*/ 2898302 h 3009131"/>
                <a:gd name="connsiteX1" fmla="*/ 1419955 w 5740163"/>
                <a:gd name="connsiteY1" fmla="*/ 2893392 h 3009131"/>
                <a:gd name="connsiteX2" fmla="*/ 2851189 w 5740163"/>
                <a:gd name="connsiteY2" fmla="*/ 0 h 3009131"/>
                <a:gd name="connsiteX3" fmla="*/ 4295676 w 5740163"/>
                <a:gd name="connsiteY3" fmla="*/ 2902226 h 3009131"/>
                <a:gd name="connsiteX4" fmla="*/ 5740163 w 5740163"/>
                <a:gd name="connsiteY4" fmla="*/ 2897809 h 3009131"/>
                <a:gd name="connsiteX0" fmla="*/ 0 w 5740163"/>
                <a:gd name="connsiteY0" fmla="*/ 2898302 h 2908395"/>
                <a:gd name="connsiteX1" fmla="*/ 1419955 w 5740163"/>
                <a:gd name="connsiteY1" fmla="*/ 2893392 h 2908395"/>
                <a:gd name="connsiteX2" fmla="*/ 2851189 w 5740163"/>
                <a:gd name="connsiteY2" fmla="*/ 0 h 2908395"/>
                <a:gd name="connsiteX3" fmla="*/ 4295676 w 5740163"/>
                <a:gd name="connsiteY3" fmla="*/ 2902226 h 2908395"/>
                <a:gd name="connsiteX4" fmla="*/ 5740163 w 5740163"/>
                <a:gd name="connsiteY4" fmla="*/ 2897809 h 2908395"/>
                <a:gd name="connsiteX0" fmla="*/ 0 w 4320208"/>
                <a:gd name="connsiteY0" fmla="*/ 2893392 h 2902226"/>
                <a:gd name="connsiteX1" fmla="*/ 1431234 w 4320208"/>
                <a:gd name="connsiteY1" fmla="*/ 0 h 2902226"/>
                <a:gd name="connsiteX2" fmla="*/ 2875721 w 4320208"/>
                <a:gd name="connsiteY2" fmla="*/ 2902226 h 2902226"/>
                <a:gd name="connsiteX3" fmla="*/ 4320208 w 4320208"/>
                <a:gd name="connsiteY3" fmla="*/ 2897809 h 2902226"/>
                <a:gd name="connsiteX0" fmla="*/ 0 w 2875721"/>
                <a:gd name="connsiteY0" fmla="*/ 2893392 h 2902226"/>
                <a:gd name="connsiteX1" fmla="*/ 1431234 w 2875721"/>
                <a:gd name="connsiteY1" fmla="*/ 0 h 2902226"/>
                <a:gd name="connsiteX2" fmla="*/ 2875721 w 2875721"/>
                <a:gd name="connsiteY2" fmla="*/ 2902226 h 290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5721" h="2902226">
                  <a:moveTo>
                    <a:pt x="0" y="2893392"/>
                  </a:moveTo>
                  <a:cubicBezTo>
                    <a:pt x="761684" y="2861655"/>
                    <a:pt x="951947" y="-1472"/>
                    <a:pt x="1431234" y="0"/>
                  </a:cubicBezTo>
                  <a:cubicBezTo>
                    <a:pt x="1910521" y="1472"/>
                    <a:pt x="2198002" y="2894118"/>
                    <a:pt x="2875721" y="2902226"/>
                  </a:cubicBezTo>
                </a:path>
              </a:pathLst>
            </a:custGeom>
            <a:ln w="9525" cap="flat" cmpd="sng" algn="ctr">
              <a:solidFill>
                <a:schemeClr val="accent6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60F3DCE-CBFE-445A-ADE8-9B560551FE31}"/>
                </a:ext>
              </a:extLst>
            </p:cNvPr>
            <p:cNvSpPr txBox="1"/>
            <p:nvPr/>
          </p:nvSpPr>
          <p:spPr>
            <a:xfrm>
              <a:off x="8406387" y="2636842"/>
              <a:ext cx="1024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7030A0"/>
                  </a:solidFill>
                </a:rPr>
                <a:t>Targets 2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03F97B4-A5C5-4187-A3A8-E6C2908C6909}"/>
                </a:ext>
              </a:extLst>
            </p:cNvPr>
            <p:cNvGrpSpPr/>
            <p:nvPr/>
          </p:nvGrpSpPr>
          <p:grpSpPr>
            <a:xfrm>
              <a:off x="6163520" y="1465271"/>
              <a:ext cx="2630542" cy="1248816"/>
              <a:chOff x="6163520" y="1465271"/>
              <a:chExt cx="2630542" cy="1248816"/>
            </a:xfrm>
          </p:grpSpPr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4FA9271B-4038-468A-B5FB-5A2F0E2E3311}"/>
                  </a:ext>
                </a:extLst>
              </p:cNvPr>
              <p:cNvSpPr/>
              <p:nvPr/>
            </p:nvSpPr>
            <p:spPr>
              <a:xfrm>
                <a:off x="7819476" y="2637250"/>
                <a:ext cx="974586" cy="76837"/>
              </a:xfrm>
              <a:custGeom>
                <a:avLst/>
                <a:gdLst>
                  <a:gd name="connsiteX0" fmla="*/ 0 w 5755861"/>
                  <a:gd name="connsiteY0" fmla="*/ 2902226 h 3180054"/>
                  <a:gd name="connsiteX1" fmla="*/ 1435653 w 5755861"/>
                  <a:gd name="connsiteY1" fmla="*/ 2893392 h 3180054"/>
                  <a:gd name="connsiteX2" fmla="*/ 2866887 w 5755861"/>
                  <a:gd name="connsiteY2" fmla="*/ 0 h 3180054"/>
                  <a:gd name="connsiteX3" fmla="*/ 4311374 w 5755861"/>
                  <a:gd name="connsiteY3" fmla="*/ 2902226 h 3180054"/>
                  <a:gd name="connsiteX4" fmla="*/ 5755861 w 5755861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009131"/>
                  <a:gd name="connsiteX1" fmla="*/ 1419955 w 5740163"/>
                  <a:gd name="connsiteY1" fmla="*/ 2893392 h 3009131"/>
                  <a:gd name="connsiteX2" fmla="*/ 2851189 w 5740163"/>
                  <a:gd name="connsiteY2" fmla="*/ 0 h 3009131"/>
                  <a:gd name="connsiteX3" fmla="*/ 4295676 w 5740163"/>
                  <a:gd name="connsiteY3" fmla="*/ 2902226 h 3009131"/>
                  <a:gd name="connsiteX4" fmla="*/ 5740163 w 5740163"/>
                  <a:gd name="connsiteY4" fmla="*/ 2897809 h 3009131"/>
                  <a:gd name="connsiteX0" fmla="*/ 0 w 5740163"/>
                  <a:gd name="connsiteY0" fmla="*/ 2898302 h 2908395"/>
                  <a:gd name="connsiteX1" fmla="*/ 1419955 w 5740163"/>
                  <a:gd name="connsiteY1" fmla="*/ 2893392 h 2908395"/>
                  <a:gd name="connsiteX2" fmla="*/ 2851189 w 5740163"/>
                  <a:gd name="connsiteY2" fmla="*/ 0 h 2908395"/>
                  <a:gd name="connsiteX3" fmla="*/ 4295676 w 5740163"/>
                  <a:gd name="connsiteY3" fmla="*/ 2902226 h 2908395"/>
                  <a:gd name="connsiteX4" fmla="*/ 5740163 w 5740163"/>
                  <a:gd name="connsiteY4" fmla="*/ 2897809 h 2908395"/>
                  <a:gd name="connsiteX0" fmla="*/ 0 w 4320208"/>
                  <a:gd name="connsiteY0" fmla="*/ 2893392 h 2902226"/>
                  <a:gd name="connsiteX1" fmla="*/ 1431234 w 4320208"/>
                  <a:gd name="connsiteY1" fmla="*/ 0 h 2902226"/>
                  <a:gd name="connsiteX2" fmla="*/ 2875721 w 4320208"/>
                  <a:gd name="connsiteY2" fmla="*/ 2902226 h 2902226"/>
                  <a:gd name="connsiteX3" fmla="*/ 4320208 w 4320208"/>
                  <a:gd name="connsiteY3" fmla="*/ 2897809 h 2902226"/>
                  <a:gd name="connsiteX0" fmla="*/ 0 w 2875721"/>
                  <a:gd name="connsiteY0" fmla="*/ 2893392 h 2902226"/>
                  <a:gd name="connsiteX1" fmla="*/ 1431234 w 2875721"/>
                  <a:gd name="connsiteY1" fmla="*/ 0 h 2902226"/>
                  <a:gd name="connsiteX2" fmla="*/ 2875721 w 2875721"/>
                  <a:gd name="connsiteY2" fmla="*/ 2902226 h 2902226"/>
                  <a:gd name="connsiteX0" fmla="*/ 0 w 1742862"/>
                  <a:gd name="connsiteY0" fmla="*/ 350827 h 3070120"/>
                  <a:gd name="connsiteX1" fmla="*/ 298375 w 1742862"/>
                  <a:gd name="connsiteY1" fmla="*/ 167894 h 3070120"/>
                  <a:gd name="connsiteX2" fmla="*/ 1742862 w 1742862"/>
                  <a:gd name="connsiteY2" fmla="*/ 3070120 h 3070120"/>
                  <a:gd name="connsiteX0" fmla="*/ 0 w 1742862"/>
                  <a:gd name="connsiteY0" fmla="*/ 342943 h 3062236"/>
                  <a:gd name="connsiteX1" fmla="*/ 298375 w 1742862"/>
                  <a:gd name="connsiteY1" fmla="*/ 160010 h 3062236"/>
                  <a:gd name="connsiteX2" fmla="*/ 1742862 w 1742862"/>
                  <a:gd name="connsiteY2" fmla="*/ 3062236 h 3062236"/>
                  <a:gd name="connsiteX0" fmla="*/ 0 w 1742862"/>
                  <a:gd name="connsiteY0" fmla="*/ 474467 h 3193760"/>
                  <a:gd name="connsiteX1" fmla="*/ 480961 w 1742862"/>
                  <a:gd name="connsiteY1" fmla="*/ 138118 h 3193760"/>
                  <a:gd name="connsiteX2" fmla="*/ 1742862 w 1742862"/>
                  <a:gd name="connsiteY2" fmla="*/ 3193760 h 3193760"/>
                  <a:gd name="connsiteX0" fmla="*/ 0 w 1755159"/>
                  <a:gd name="connsiteY0" fmla="*/ 2537481 h 3057727"/>
                  <a:gd name="connsiteX1" fmla="*/ 493258 w 1755159"/>
                  <a:gd name="connsiteY1" fmla="*/ 2085 h 3057727"/>
                  <a:gd name="connsiteX2" fmla="*/ 1755159 w 1755159"/>
                  <a:gd name="connsiteY2" fmla="*/ 3057727 h 3057727"/>
                  <a:gd name="connsiteX0" fmla="*/ 0 w 1767456"/>
                  <a:gd name="connsiteY0" fmla="*/ 2791603 h 3056150"/>
                  <a:gd name="connsiteX1" fmla="*/ 505555 w 1767456"/>
                  <a:gd name="connsiteY1" fmla="*/ 508 h 3056150"/>
                  <a:gd name="connsiteX2" fmla="*/ 1767456 w 1767456"/>
                  <a:gd name="connsiteY2" fmla="*/ 3056150 h 3056150"/>
                  <a:gd name="connsiteX0" fmla="*/ 0 w 1774601"/>
                  <a:gd name="connsiteY0" fmla="*/ 0 h 4461930"/>
                  <a:gd name="connsiteX1" fmla="*/ 512700 w 1774601"/>
                  <a:gd name="connsiteY1" fmla="*/ 1406288 h 4461930"/>
                  <a:gd name="connsiteX2" fmla="*/ 1774601 w 1774601"/>
                  <a:gd name="connsiteY2" fmla="*/ 4461930 h 4461930"/>
                  <a:gd name="connsiteX0" fmla="*/ 0 w 1774601"/>
                  <a:gd name="connsiteY0" fmla="*/ 674346 h 5136276"/>
                  <a:gd name="connsiteX1" fmla="*/ 512701 w 1774601"/>
                  <a:gd name="connsiteY1" fmla="*/ 244323 h 5136276"/>
                  <a:gd name="connsiteX2" fmla="*/ 1774601 w 1774601"/>
                  <a:gd name="connsiteY2" fmla="*/ 5136276 h 5136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4601" h="5136276">
                    <a:moveTo>
                      <a:pt x="0" y="674346"/>
                    </a:moveTo>
                    <a:cubicBezTo>
                      <a:pt x="164132" y="693749"/>
                      <a:pt x="216934" y="-499332"/>
                      <a:pt x="512701" y="244323"/>
                    </a:cubicBezTo>
                    <a:cubicBezTo>
                      <a:pt x="808468" y="987978"/>
                      <a:pt x="1096882" y="5128168"/>
                      <a:pt x="1774601" y="5136276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ADFEC6B9-4E7C-4CA8-A381-CF43D9FABCD7}"/>
                  </a:ext>
                </a:extLst>
              </p:cNvPr>
              <p:cNvSpPr/>
              <p:nvPr/>
            </p:nvSpPr>
            <p:spPr>
              <a:xfrm>
                <a:off x="6163520" y="1465271"/>
                <a:ext cx="1648580" cy="1241629"/>
              </a:xfrm>
              <a:custGeom>
                <a:avLst/>
                <a:gdLst>
                  <a:gd name="connsiteX0" fmla="*/ 0 w 5755861"/>
                  <a:gd name="connsiteY0" fmla="*/ 2902226 h 3180054"/>
                  <a:gd name="connsiteX1" fmla="*/ 1435653 w 5755861"/>
                  <a:gd name="connsiteY1" fmla="*/ 2893392 h 3180054"/>
                  <a:gd name="connsiteX2" fmla="*/ 2866887 w 5755861"/>
                  <a:gd name="connsiteY2" fmla="*/ 0 h 3180054"/>
                  <a:gd name="connsiteX3" fmla="*/ 4311374 w 5755861"/>
                  <a:gd name="connsiteY3" fmla="*/ 2902226 h 3180054"/>
                  <a:gd name="connsiteX4" fmla="*/ 5755861 w 5755861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009131"/>
                  <a:gd name="connsiteX1" fmla="*/ 1419955 w 5740163"/>
                  <a:gd name="connsiteY1" fmla="*/ 2893392 h 3009131"/>
                  <a:gd name="connsiteX2" fmla="*/ 2851189 w 5740163"/>
                  <a:gd name="connsiteY2" fmla="*/ 0 h 3009131"/>
                  <a:gd name="connsiteX3" fmla="*/ 4295676 w 5740163"/>
                  <a:gd name="connsiteY3" fmla="*/ 2902226 h 3009131"/>
                  <a:gd name="connsiteX4" fmla="*/ 5740163 w 5740163"/>
                  <a:gd name="connsiteY4" fmla="*/ 2897809 h 3009131"/>
                  <a:gd name="connsiteX0" fmla="*/ 0 w 5740163"/>
                  <a:gd name="connsiteY0" fmla="*/ 2898302 h 2908395"/>
                  <a:gd name="connsiteX1" fmla="*/ 1419955 w 5740163"/>
                  <a:gd name="connsiteY1" fmla="*/ 2893392 h 2908395"/>
                  <a:gd name="connsiteX2" fmla="*/ 2851189 w 5740163"/>
                  <a:gd name="connsiteY2" fmla="*/ 0 h 2908395"/>
                  <a:gd name="connsiteX3" fmla="*/ 4295676 w 5740163"/>
                  <a:gd name="connsiteY3" fmla="*/ 2902226 h 2908395"/>
                  <a:gd name="connsiteX4" fmla="*/ 5740163 w 5740163"/>
                  <a:gd name="connsiteY4" fmla="*/ 2897809 h 2908395"/>
                  <a:gd name="connsiteX0" fmla="*/ 0 w 4320208"/>
                  <a:gd name="connsiteY0" fmla="*/ 2893392 h 2902226"/>
                  <a:gd name="connsiteX1" fmla="*/ 1431234 w 4320208"/>
                  <a:gd name="connsiteY1" fmla="*/ 0 h 2902226"/>
                  <a:gd name="connsiteX2" fmla="*/ 2875721 w 4320208"/>
                  <a:gd name="connsiteY2" fmla="*/ 2902226 h 2902226"/>
                  <a:gd name="connsiteX3" fmla="*/ 4320208 w 4320208"/>
                  <a:gd name="connsiteY3" fmla="*/ 2897809 h 2902226"/>
                  <a:gd name="connsiteX0" fmla="*/ 0 w 2875721"/>
                  <a:gd name="connsiteY0" fmla="*/ 2893392 h 2902226"/>
                  <a:gd name="connsiteX1" fmla="*/ 1431234 w 2875721"/>
                  <a:gd name="connsiteY1" fmla="*/ 0 h 2902226"/>
                  <a:gd name="connsiteX2" fmla="*/ 2875721 w 2875721"/>
                  <a:gd name="connsiteY2" fmla="*/ 2902226 h 2902226"/>
                  <a:gd name="connsiteX0" fmla="*/ 0 w 2835225"/>
                  <a:gd name="connsiteY0" fmla="*/ 2893553 h 2893552"/>
                  <a:gd name="connsiteX1" fmla="*/ 1431234 w 2835225"/>
                  <a:gd name="connsiteY1" fmla="*/ 161 h 2893552"/>
                  <a:gd name="connsiteX2" fmla="*/ 2835225 w 2835225"/>
                  <a:gd name="connsiteY2" fmla="*/ 2746909 h 289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35225" h="2893552">
                    <a:moveTo>
                      <a:pt x="0" y="2893553"/>
                    </a:moveTo>
                    <a:cubicBezTo>
                      <a:pt x="761684" y="2861816"/>
                      <a:pt x="958697" y="24602"/>
                      <a:pt x="1431234" y="161"/>
                    </a:cubicBezTo>
                    <a:cubicBezTo>
                      <a:pt x="1903771" y="-24280"/>
                      <a:pt x="2157506" y="2738801"/>
                      <a:pt x="2835225" y="2746909"/>
                    </a:cubicBezTo>
                  </a:path>
                </a:pathLst>
              </a:custGeom>
              <a:ln>
                <a:solidFill>
                  <a:srgbClr val="7030A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6D424EC-9A44-44DF-BCD2-A523A998A990}"/>
                </a:ext>
              </a:extLst>
            </p:cNvPr>
            <p:cNvSpPr/>
            <p:nvPr/>
          </p:nvSpPr>
          <p:spPr>
            <a:xfrm>
              <a:off x="6022089" y="2483860"/>
              <a:ext cx="1761574" cy="229407"/>
            </a:xfrm>
            <a:custGeom>
              <a:avLst/>
              <a:gdLst>
                <a:gd name="connsiteX0" fmla="*/ 0 w 5755861"/>
                <a:gd name="connsiteY0" fmla="*/ 2902226 h 3180054"/>
                <a:gd name="connsiteX1" fmla="*/ 1435653 w 5755861"/>
                <a:gd name="connsiteY1" fmla="*/ 2893392 h 3180054"/>
                <a:gd name="connsiteX2" fmla="*/ 2866887 w 5755861"/>
                <a:gd name="connsiteY2" fmla="*/ 0 h 3180054"/>
                <a:gd name="connsiteX3" fmla="*/ 4311374 w 5755861"/>
                <a:gd name="connsiteY3" fmla="*/ 2902226 h 3180054"/>
                <a:gd name="connsiteX4" fmla="*/ 5755861 w 5755861"/>
                <a:gd name="connsiteY4" fmla="*/ 2897809 h 3180054"/>
                <a:gd name="connsiteX0" fmla="*/ 0 w 5740163"/>
                <a:gd name="connsiteY0" fmla="*/ 2898302 h 3180054"/>
                <a:gd name="connsiteX1" fmla="*/ 1419955 w 5740163"/>
                <a:gd name="connsiteY1" fmla="*/ 2893392 h 3180054"/>
                <a:gd name="connsiteX2" fmla="*/ 2851189 w 5740163"/>
                <a:gd name="connsiteY2" fmla="*/ 0 h 3180054"/>
                <a:gd name="connsiteX3" fmla="*/ 4295676 w 5740163"/>
                <a:gd name="connsiteY3" fmla="*/ 2902226 h 3180054"/>
                <a:gd name="connsiteX4" fmla="*/ 5740163 w 5740163"/>
                <a:gd name="connsiteY4" fmla="*/ 2897809 h 3180054"/>
                <a:gd name="connsiteX0" fmla="*/ 0 w 5740163"/>
                <a:gd name="connsiteY0" fmla="*/ 2898302 h 3180054"/>
                <a:gd name="connsiteX1" fmla="*/ 1419955 w 5740163"/>
                <a:gd name="connsiteY1" fmla="*/ 2893392 h 3180054"/>
                <a:gd name="connsiteX2" fmla="*/ 2851189 w 5740163"/>
                <a:gd name="connsiteY2" fmla="*/ 0 h 3180054"/>
                <a:gd name="connsiteX3" fmla="*/ 4295676 w 5740163"/>
                <a:gd name="connsiteY3" fmla="*/ 2902226 h 3180054"/>
                <a:gd name="connsiteX4" fmla="*/ 5740163 w 5740163"/>
                <a:gd name="connsiteY4" fmla="*/ 2897809 h 3180054"/>
                <a:gd name="connsiteX0" fmla="*/ 0 w 5740163"/>
                <a:gd name="connsiteY0" fmla="*/ 2898302 h 3180054"/>
                <a:gd name="connsiteX1" fmla="*/ 1419955 w 5740163"/>
                <a:gd name="connsiteY1" fmla="*/ 2893392 h 3180054"/>
                <a:gd name="connsiteX2" fmla="*/ 2851189 w 5740163"/>
                <a:gd name="connsiteY2" fmla="*/ 0 h 3180054"/>
                <a:gd name="connsiteX3" fmla="*/ 4295676 w 5740163"/>
                <a:gd name="connsiteY3" fmla="*/ 2902226 h 3180054"/>
                <a:gd name="connsiteX4" fmla="*/ 5740163 w 5740163"/>
                <a:gd name="connsiteY4" fmla="*/ 2897809 h 3180054"/>
                <a:gd name="connsiteX0" fmla="*/ 0 w 5740163"/>
                <a:gd name="connsiteY0" fmla="*/ 2898302 h 3180054"/>
                <a:gd name="connsiteX1" fmla="*/ 1419955 w 5740163"/>
                <a:gd name="connsiteY1" fmla="*/ 2893392 h 3180054"/>
                <a:gd name="connsiteX2" fmla="*/ 2851189 w 5740163"/>
                <a:gd name="connsiteY2" fmla="*/ 0 h 3180054"/>
                <a:gd name="connsiteX3" fmla="*/ 4295676 w 5740163"/>
                <a:gd name="connsiteY3" fmla="*/ 2902226 h 3180054"/>
                <a:gd name="connsiteX4" fmla="*/ 5740163 w 5740163"/>
                <a:gd name="connsiteY4" fmla="*/ 2897809 h 3180054"/>
                <a:gd name="connsiteX0" fmla="*/ 0 w 5740163"/>
                <a:gd name="connsiteY0" fmla="*/ 2898302 h 3009131"/>
                <a:gd name="connsiteX1" fmla="*/ 1419955 w 5740163"/>
                <a:gd name="connsiteY1" fmla="*/ 2893392 h 3009131"/>
                <a:gd name="connsiteX2" fmla="*/ 2851189 w 5740163"/>
                <a:gd name="connsiteY2" fmla="*/ 0 h 3009131"/>
                <a:gd name="connsiteX3" fmla="*/ 4295676 w 5740163"/>
                <a:gd name="connsiteY3" fmla="*/ 2902226 h 3009131"/>
                <a:gd name="connsiteX4" fmla="*/ 5740163 w 5740163"/>
                <a:gd name="connsiteY4" fmla="*/ 2897809 h 3009131"/>
                <a:gd name="connsiteX0" fmla="*/ 0 w 5740163"/>
                <a:gd name="connsiteY0" fmla="*/ 2898302 h 2908395"/>
                <a:gd name="connsiteX1" fmla="*/ 1419955 w 5740163"/>
                <a:gd name="connsiteY1" fmla="*/ 2893392 h 2908395"/>
                <a:gd name="connsiteX2" fmla="*/ 2851189 w 5740163"/>
                <a:gd name="connsiteY2" fmla="*/ 0 h 2908395"/>
                <a:gd name="connsiteX3" fmla="*/ 4295676 w 5740163"/>
                <a:gd name="connsiteY3" fmla="*/ 2902226 h 2908395"/>
                <a:gd name="connsiteX4" fmla="*/ 5740163 w 5740163"/>
                <a:gd name="connsiteY4" fmla="*/ 2897809 h 2908395"/>
                <a:gd name="connsiteX0" fmla="*/ 0 w 4320208"/>
                <a:gd name="connsiteY0" fmla="*/ 2893392 h 2902226"/>
                <a:gd name="connsiteX1" fmla="*/ 1431234 w 4320208"/>
                <a:gd name="connsiteY1" fmla="*/ 0 h 2902226"/>
                <a:gd name="connsiteX2" fmla="*/ 2875721 w 4320208"/>
                <a:gd name="connsiteY2" fmla="*/ 2902226 h 2902226"/>
                <a:gd name="connsiteX3" fmla="*/ 4320208 w 4320208"/>
                <a:gd name="connsiteY3" fmla="*/ 2897809 h 2902226"/>
                <a:gd name="connsiteX0" fmla="*/ 0 w 2875721"/>
                <a:gd name="connsiteY0" fmla="*/ 2893392 h 2902226"/>
                <a:gd name="connsiteX1" fmla="*/ 1431234 w 2875721"/>
                <a:gd name="connsiteY1" fmla="*/ 0 h 2902226"/>
                <a:gd name="connsiteX2" fmla="*/ 2875721 w 2875721"/>
                <a:gd name="connsiteY2" fmla="*/ 2902226 h 2902226"/>
                <a:gd name="connsiteX0" fmla="*/ 0 w 2718270"/>
                <a:gd name="connsiteY0" fmla="*/ 2896852 h 2896847"/>
                <a:gd name="connsiteX1" fmla="*/ 1431234 w 2718270"/>
                <a:gd name="connsiteY1" fmla="*/ 3460 h 2896847"/>
                <a:gd name="connsiteX2" fmla="*/ 2718270 w 2718270"/>
                <a:gd name="connsiteY2" fmla="*/ 2261441 h 2896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8270" h="2896847">
                  <a:moveTo>
                    <a:pt x="0" y="2896852"/>
                  </a:moveTo>
                  <a:cubicBezTo>
                    <a:pt x="761684" y="2865115"/>
                    <a:pt x="978189" y="109362"/>
                    <a:pt x="1431234" y="3460"/>
                  </a:cubicBezTo>
                  <a:cubicBezTo>
                    <a:pt x="1884279" y="-102442"/>
                    <a:pt x="2040551" y="2253333"/>
                    <a:pt x="2718270" y="2261441"/>
                  </a:cubicBez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7209263F-2B50-47CD-A44D-F27F4D73E963}"/>
              </a:ext>
            </a:extLst>
          </p:cNvPr>
          <p:cNvSpPr txBox="1"/>
          <p:nvPr/>
        </p:nvSpPr>
        <p:spPr>
          <a:xfrm>
            <a:off x="6090588" y="3481966"/>
            <a:ext cx="55886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Feature vector:</a:t>
            </a:r>
          </a:p>
          <a:p>
            <a:r>
              <a:rPr lang="de-DE" dirty="0"/>
              <a:t>Class 1: n=10</a:t>
            </a:r>
          </a:p>
          <a:p>
            <a:r>
              <a:rPr lang="de-DE" dirty="0"/>
              <a:t>Class 2: n=10 of Class 1 + additional 12 specific to Class 2</a:t>
            </a:r>
          </a:p>
          <a:p>
            <a:endParaRPr lang="de-DE" dirty="0"/>
          </a:p>
          <a:p>
            <a:r>
              <a:rPr lang="de-DE" dirty="0"/>
              <a:t>Better way to train C-SVM (e.g., transfer information from</a:t>
            </a:r>
          </a:p>
          <a:p>
            <a:r>
              <a:rPr lang="de-DE" dirty="0"/>
              <a:t>Class 1 (many targets) to Class 2 (few targets) </a:t>
            </a:r>
            <a:br>
              <a:rPr lang="de-DE" dirty="0"/>
            </a:br>
            <a:r>
              <a:rPr lang="de-DE" dirty="0"/>
              <a:t>but also use additional features etc.   </a:t>
            </a:r>
          </a:p>
        </p:txBody>
      </p:sp>
    </p:spTree>
    <p:extLst>
      <p:ext uri="{BB962C8B-B14F-4D97-AF65-F5344CB8AC3E}">
        <p14:creationId xmlns:p14="http://schemas.microsoft.com/office/powerpoint/2010/main" val="412225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9F5B-87FC-4056-BC03-91CE7CEA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7D34-5100-4C2F-8DEF-01E51DE2A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Spectrum 1		DEFPEPTIDR		14.5		D</a:t>
            </a:r>
          </a:p>
          <a:p>
            <a:pPr marL="0" indent="0">
              <a:buNone/>
            </a:pPr>
            <a:r>
              <a:rPr lang="de-DE" dirty="0"/>
              <a:t>Spectrum 2		PTIDR			22.2		T</a:t>
            </a:r>
          </a:p>
          <a:p>
            <a:pPr marL="0" indent="0">
              <a:buNone/>
            </a:pPr>
            <a:r>
              <a:rPr lang="de-DE" dirty="0"/>
              <a:t>Spectrum 3		DEFPEPTIDR		54.3		T</a:t>
            </a:r>
          </a:p>
          <a:p>
            <a:pPr marL="0" indent="0">
              <a:buNone/>
            </a:pPr>
            <a:r>
              <a:rPr lang="de-DE" dirty="0"/>
              <a:t>Spectrum 4		AAAAADDR		0.3		T/D</a:t>
            </a:r>
          </a:p>
          <a:p>
            <a:pPr marL="0" indent="0">
              <a:buNone/>
            </a:pPr>
            <a:r>
              <a:rPr lang="de-DE" dirty="0"/>
              <a:t>...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10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Sachsenberg</dc:creator>
  <cp:lastModifiedBy>Timo Sachsenberg</cp:lastModifiedBy>
  <cp:revision>4</cp:revision>
  <dcterms:created xsi:type="dcterms:W3CDTF">2020-03-16T13:45:04Z</dcterms:created>
  <dcterms:modified xsi:type="dcterms:W3CDTF">2020-03-23T12:01:32Z</dcterms:modified>
</cp:coreProperties>
</file>