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199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3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7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A64C-A31C-4526-BF06-5D794E3AC08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9560-40F1-44EE-938A-4AA2DD0D26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Dokument 3"/>
          <p:cNvSpPr/>
          <p:nvPr/>
        </p:nvSpPr>
        <p:spPr>
          <a:xfrm>
            <a:off x="2411920" y="332656"/>
            <a:ext cx="1440000" cy="90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FASTQ</a:t>
            </a:r>
            <a:endParaRPr lang="en-US" dirty="0"/>
          </a:p>
        </p:txBody>
      </p:sp>
      <p:sp>
        <p:nvSpPr>
          <p:cNvPr id="5" name="Flussdiagramm: Dokument 4"/>
          <p:cNvSpPr/>
          <p:nvPr/>
        </p:nvSpPr>
        <p:spPr>
          <a:xfrm>
            <a:off x="2411920" y="2779726"/>
            <a:ext cx="1440000" cy="90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BAM</a:t>
            </a:r>
            <a:endParaRPr lang="en-US" dirty="0"/>
          </a:p>
        </p:txBody>
      </p:sp>
      <p:sp>
        <p:nvSpPr>
          <p:cNvPr id="6" name="Flussdiagramm: Dokument 5"/>
          <p:cNvSpPr/>
          <p:nvPr/>
        </p:nvSpPr>
        <p:spPr>
          <a:xfrm>
            <a:off x="2411920" y="5157192"/>
            <a:ext cx="1440000" cy="90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VCF</a:t>
            </a:r>
            <a:endParaRPr lang="en-US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6984001" y="175752"/>
            <a:ext cx="1008112" cy="817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Cache</a:t>
            </a:r>
            <a:endParaRPr lang="en-US" dirty="0"/>
          </a:p>
        </p:txBody>
      </p:sp>
      <p:sp>
        <p:nvSpPr>
          <p:cNvPr id="8" name="Flussdiagramm: Prozess 7"/>
          <p:cNvSpPr/>
          <p:nvPr/>
        </p:nvSpPr>
        <p:spPr>
          <a:xfrm>
            <a:off x="2444959" y="4322846"/>
            <a:ext cx="1373923" cy="4681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Variant Calling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2444959" y="1513436"/>
            <a:ext cx="1373923" cy="9360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Mapping</a:t>
            </a:r>
          </a:p>
          <a:p>
            <a:pPr algn="ctr"/>
            <a:r>
              <a:rPr lang="de-DE" sz="1200" dirty="0" smtClean="0"/>
              <a:t>Remove </a:t>
            </a:r>
            <a:r>
              <a:rPr lang="de-DE" sz="1200" dirty="0" err="1" smtClean="0"/>
              <a:t>Duplicates</a:t>
            </a:r>
            <a:endParaRPr lang="de-DE" sz="1200" dirty="0" smtClean="0"/>
          </a:p>
          <a:p>
            <a:pPr algn="ctr"/>
            <a:r>
              <a:rPr lang="de-DE" sz="1200" dirty="0" err="1" smtClean="0"/>
              <a:t>Indel</a:t>
            </a:r>
            <a:r>
              <a:rPr lang="de-DE" sz="1200" dirty="0"/>
              <a:t>-</a:t>
            </a:r>
            <a:r>
              <a:rPr lang="de-DE" sz="1200" dirty="0" smtClean="0"/>
              <a:t>Realignment</a:t>
            </a:r>
            <a:endParaRPr lang="en-US" sz="1200" dirty="0"/>
          </a:p>
        </p:txBody>
      </p:sp>
      <p:sp>
        <p:nvSpPr>
          <p:cNvPr id="10" name="Flussdiagramm: Zentralspeicher 9"/>
          <p:cNvSpPr/>
          <p:nvPr/>
        </p:nvSpPr>
        <p:spPr>
          <a:xfrm>
            <a:off x="5086041" y="3530958"/>
            <a:ext cx="3672408" cy="2736304"/>
          </a:xfrm>
          <a:prstGeom prst="flowChartInternalStorag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</a:p>
          <a:p>
            <a:pPr algn="ctr"/>
            <a:endParaRPr lang="de-DE" dirty="0"/>
          </a:p>
          <a:p>
            <a:pPr algn="ctr"/>
            <a:r>
              <a:rPr lang="de-DE" sz="1200" dirty="0" smtClean="0"/>
              <a:t>(CHR, POS, REF, ALT, QUAL, DP, AF, …)</a:t>
            </a:r>
            <a:endParaRPr lang="en-US" sz="1200" dirty="0"/>
          </a:p>
        </p:txBody>
      </p:sp>
      <p:sp>
        <p:nvSpPr>
          <p:cNvPr id="11" name="Flussdiagramm: Prozess 10"/>
          <p:cNvSpPr/>
          <p:nvPr/>
        </p:nvSpPr>
        <p:spPr>
          <a:xfrm>
            <a:off x="6049060" y="1383340"/>
            <a:ext cx="1733963" cy="72018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Annotation Service</a:t>
            </a:r>
            <a:endParaRPr lang="en-US" sz="1200" dirty="0"/>
          </a:p>
        </p:txBody>
      </p:sp>
      <p:sp>
        <p:nvSpPr>
          <p:cNvPr id="12" name="Flussdiagramm: Alternativer Prozess 11"/>
          <p:cNvSpPr/>
          <p:nvPr/>
        </p:nvSpPr>
        <p:spPr>
          <a:xfrm>
            <a:off x="5643846" y="437016"/>
            <a:ext cx="1012070" cy="360040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VEP</a:t>
            </a:r>
            <a:endParaRPr lang="en-US" dirty="0"/>
          </a:p>
        </p:txBody>
      </p:sp>
      <p:sp>
        <p:nvSpPr>
          <p:cNvPr id="13" name="Flussdiagramm: Alternativer Prozess 12"/>
          <p:cNvSpPr/>
          <p:nvPr/>
        </p:nvSpPr>
        <p:spPr>
          <a:xfrm>
            <a:off x="107504" y="3558141"/>
            <a:ext cx="2012423" cy="360040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freebayes</a:t>
            </a:r>
            <a:endParaRPr lang="en-US" sz="1600" dirty="0"/>
          </a:p>
        </p:txBody>
      </p:sp>
      <p:sp>
        <p:nvSpPr>
          <p:cNvPr id="14" name="Flussdiagramm: Alternativer Prozess 13"/>
          <p:cNvSpPr/>
          <p:nvPr/>
        </p:nvSpPr>
        <p:spPr>
          <a:xfrm>
            <a:off x="107504" y="1258643"/>
            <a:ext cx="2012423" cy="360040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</a:t>
            </a:r>
            <a:r>
              <a:rPr lang="de-DE" sz="1600" dirty="0" err="1" smtClean="0"/>
              <a:t>wa</a:t>
            </a:r>
            <a:r>
              <a:rPr lang="de-DE" sz="1600" dirty="0" smtClean="0"/>
              <a:t> (</a:t>
            </a:r>
            <a:r>
              <a:rPr lang="de-DE" sz="1600" dirty="0" err="1" smtClean="0"/>
              <a:t>mem</a:t>
            </a:r>
            <a:r>
              <a:rPr lang="de-DE" sz="1600" dirty="0" smtClean="0"/>
              <a:t>)</a:t>
            </a:r>
            <a:endParaRPr lang="en-US" sz="1600" dirty="0"/>
          </a:p>
        </p:txBody>
      </p:sp>
      <p:sp>
        <p:nvSpPr>
          <p:cNvPr id="15" name="Flussdiagramm: Alternativer Prozess 14"/>
          <p:cNvSpPr/>
          <p:nvPr/>
        </p:nvSpPr>
        <p:spPr>
          <a:xfrm>
            <a:off x="107504" y="2335081"/>
            <a:ext cx="2012423" cy="360040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ABRA2</a:t>
            </a:r>
            <a:endParaRPr lang="en-US" sz="1600" dirty="0"/>
          </a:p>
        </p:txBody>
      </p:sp>
      <p:sp>
        <p:nvSpPr>
          <p:cNvPr id="16" name="Flussdiagramm: Verbindungsstelle zu einer anderen Seite 15"/>
          <p:cNvSpPr/>
          <p:nvPr/>
        </p:nvSpPr>
        <p:spPr>
          <a:xfrm>
            <a:off x="6551708" y="2101035"/>
            <a:ext cx="720080" cy="607885"/>
          </a:xfrm>
          <a:prstGeom prst="flowChartOffpage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REST API</a:t>
            </a:r>
            <a:endParaRPr lang="en-US" dirty="0"/>
          </a:p>
        </p:txBody>
      </p:sp>
      <p:cxnSp>
        <p:nvCxnSpPr>
          <p:cNvPr id="18" name="Gerade Verbindung mit Pfeil 17"/>
          <p:cNvCxnSpPr>
            <a:stCxn id="4" idx="2"/>
            <a:endCxn id="9" idx="0"/>
          </p:cNvCxnSpPr>
          <p:nvPr/>
        </p:nvCxnSpPr>
        <p:spPr>
          <a:xfrm>
            <a:off x="3131920" y="1173156"/>
            <a:ext cx="1" cy="3402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  <a:endCxn id="5" idx="0"/>
          </p:cNvCxnSpPr>
          <p:nvPr/>
        </p:nvCxnSpPr>
        <p:spPr>
          <a:xfrm flipH="1">
            <a:off x="3131920" y="2449436"/>
            <a:ext cx="1" cy="3302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2"/>
            <a:endCxn id="8" idx="0"/>
          </p:cNvCxnSpPr>
          <p:nvPr/>
        </p:nvCxnSpPr>
        <p:spPr>
          <a:xfrm>
            <a:off x="3131920" y="3620226"/>
            <a:ext cx="1" cy="7026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2"/>
            <a:endCxn id="6" idx="0"/>
          </p:cNvCxnSpPr>
          <p:nvPr/>
        </p:nvCxnSpPr>
        <p:spPr>
          <a:xfrm flipH="1">
            <a:off x="3131920" y="4790998"/>
            <a:ext cx="1" cy="366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4" idx="3"/>
            <a:endCxn id="9" idx="1"/>
          </p:cNvCxnSpPr>
          <p:nvPr/>
        </p:nvCxnSpPr>
        <p:spPr>
          <a:xfrm>
            <a:off x="2119927" y="1438663"/>
            <a:ext cx="325032" cy="54277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  <a:endCxn id="15" idx="3"/>
          </p:cNvCxnSpPr>
          <p:nvPr/>
        </p:nvCxnSpPr>
        <p:spPr>
          <a:xfrm flipH="1">
            <a:off x="2119927" y="1981436"/>
            <a:ext cx="325032" cy="533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8" idx="1"/>
            <a:endCxn id="13" idx="3"/>
          </p:cNvCxnSpPr>
          <p:nvPr/>
        </p:nvCxnSpPr>
        <p:spPr>
          <a:xfrm flipH="1" flipV="1">
            <a:off x="2119927" y="3738161"/>
            <a:ext cx="325032" cy="8187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2"/>
            <a:endCxn id="10" idx="0"/>
          </p:cNvCxnSpPr>
          <p:nvPr/>
        </p:nvCxnSpPr>
        <p:spPr>
          <a:xfrm>
            <a:off x="6911748" y="2708920"/>
            <a:ext cx="10497" cy="82203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1" idx="0"/>
            <a:endCxn id="12" idx="2"/>
          </p:cNvCxnSpPr>
          <p:nvPr/>
        </p:nvCxnSpPr>
        <p:spPr>
          <a:xfrm flipH="1" flipV="1">
            <a:off x="6149881" y="797056"/>
            <a:ext cx="766161" cy="5862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1" idx="0"/>
            <a:endCxn id="7" idx="3"/>
          </p:cNvCxnSpPr>
          <p:nvPr/>
        </p:nvCxnSpPr>
        <p:spPr>
          <a:xfrm flipV="1">
            <a:off x="6916042" y="992840"/>
            <a:ext cx="572015" cy="3905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6" idx="3"/>
            <a:endCxn id="10" idx="1"/>
          </p:cNvCxnSpPr>
          <p:nvPr/>
        </p:nvCxnSpPr>
        <p:spPr>
          <a:xfrm flipV="1">
            <a:off x="3851920" y="4899110"/>
            <a:ext cx="1234121" cy="70808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Alternativer Prozess 69"/>
          <p:cNvSpPr/>
          <p:nvPr/>
        </p:nvSpPr>
        <p:spPr>
          <a:xfrm>
            <a:off x="107504" y="5085184"/>
            <a:ext cx="2012423" cy="360040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VcfLeftNormalize</a:t>
            </a:r>
            <a:endParaRPr lang="en-US" sz="1600" dirty="0"/>
          </a:p>
        </p:txBody>
      </p:sp>
      <p:sp>
        <p:nvSpPr>
          <p:cNvPr id="72" name="Flussdiagramm: Alternativer Prozess 71"/>
          <p:cNvSpPr/>
          <p:nvPr/>
        </p:nvSpPr>
        <p:spPr>
          <a:xfrm>
            <a:off x="107504" y="1783183"/>
            <a:ext cx="2012423" cy="360040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samblaster</a:t>
            </a:r>
            <a:endParaRPr lang="en-US" sz="1600" dirty="0"/>
          </a:p>
        </p:txBody>
      </p:sp>
      <p:sp>
        <p:nvSpPr>
          <p:cNvPr id="73" name="Flussdiagramm: Alternativer Prozess 72"/>
          <p:cNvSpPr/>
          <p:nvPr/>
        </p:nvSpPr>
        <p:spPr>
          <a:xfrm>
            <a:off x="123514" y="4062197"/>
            <a:ext cx="2012423" cy="341042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err="1"/>
              <a:t>vcfbreakmulti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74" name="Gerade Verbindung mit Pfeil 73"/>
          <p:cNvCxnSpPr>
            <a:stCxn id="8" idx="1"/>
            <a:endCxn id="73" idx="3"/>
          </p:cNvCxnSpPr>
          <p:nvPr/>
        </p:nvCxnSpPr>
        <p:spPr>
          <a:xfrm flipH="1" flipV="1">
            <a:off x="2135937" y="4232718"/>
            <a:ext cx="309022" cy="32420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8" idx="1"/>
            <a:endCxn id="70" idx="3"/>
          </p:cNvCxnSpPr>
          <p:nvPr/>
        </p:nvCxnSpPr>
        <p:spPr>
          <a:xfrm flipH="1">
            <a:off x="2119927" y="4556922"/>
            <a:ext cx="325032" cy="70828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9" idx="1"/>
            <a:endCxn id="72" idx="3"/>
          </p:cNvCxnSpPr>
          <p:nvPr/>
        </p:nvCxnSpPr>
        <p:spPr>
          <a:xfrm flipH="1" flipV="1">
            <a:off x="2119927" y="1963203"/>
            <a:ext cx="325032" cy="182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4427984" y="44624"/>
            <a:ext cx="0" cy="6768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4427984" y="3068960"/>
            <a:ext cx="47160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Alternativer Prozess 84"/>
          <p:cNvSpPr/>
          <p:nvPr/>
        </p:nvSpPr>
        <p:spPr>
          <a:xfrm>
            <a:off x="123514" y="4566253"/>
            <a:ext cx="2012423" cy="403048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vcfallelicprimitives</a:t>
            </a:r>
            <a:endParaRPr lang="en-US" sz="1600" dirty="0"/>
          </a:p>
        </p:txBody>
      </p:sp>
      <p:cxnSp>
        <p:nvCxnSpPr>
          <p:cNvPr id="90" name="Gerade Verbindung mit Pfeil 89"/>
          <p:cNvCxnSpPr>
            <a:stCxn id="8" idx="1"/>
            <a:endCxn id="85" idx="3"/>
          </p:cNvCxnSpPr>
          <p:nvPr/>
        </p:nvCxnSpPr>
        <p:spPr>
          <a:xfrm flipH="1">
            <a:off x="2135937" y="4556922"/>
            <a:ext cx="309022" cy="210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4494761" y="44624"/>
            <a:ext cx="19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Annotation service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96172" y="446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NGS pipeline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468980" y="31171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GUI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715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Universitätsklinikum Tübingen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Schütz</dc:creator>
  <cp:lastModifiedBy>Marc Sturm</cp:lastModifiedBy>
  <cp:revision>13</cp:revision>
  <cp:lastPrinted>2019-11-20T09:07:33Z</cp:lastPrinted>
  <dcterms:created xsi:type="dcterms:W3CDTF">2019-11-20T08:36:38Z</dcterms:created>
  <dcterms:modified xsi:type="dcterms:W3CDTF">2019-11-20T10:40:23Z</dcterms:modified>
</cp:coreProperties>
</file>