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2" r:id="rId11"/>
    <p:sldId id="500" r:id="rId12"/>
    <p:sldId id="581" r:id="rId13"/>
    <p:sldId id="502" r:id="rId14"/>
    <p:sldId id="503" r:id="rId15"/>
    <p:sldId id="420" r:id="rId16"/>
    <p:sldId id="504" r:id="rId17"/>
    <p:sldId id="466" r:id="rId18"/>
    <p:sldId id="496" r:id="rId19"/>
    <p:sldId id="468" r:id="rId20"/>
    <p:sldId id="469" r:id="rId21"/>
    <p:sldId id="505" r:id="rId22"/>
    <p:sldId id="460" r:id="rId23"/>
    <p:sldId id="497" r:id="rId24"/>
    <p:sldId id="471" r:id="rId25"/>
    <p:sldId id="472" r:id="rId26"/>
    <p:sldId id="579" r:id="rId27"/>
    <p:sldId id="580" r:id="rId28"/>
    <p:sldId id="475" r:id="rId29"/>
    <p:sldId id="476" r:id="rId30"/>
    <p:sldId id="478" r:id="rId31"/>
    <p:sldId id="477" r:id="rId32"/>
    <p:sldId id="479" r:id="rId33"/>
    <p:sldId id="453" r:id="rId34"/>
    <p:sldId id="483" r:id="rId35"/>
    <p:sldId id="484" r:id="rId36"/>
    <p:sldId id="485" r:id="rId37"/>
    <p:sldId id="507" r:id="rId38"/>
    <p:sldId id="486" r:id="rId39"/>
    <p:sldId id="487" r:id="rId40"/>
    <p:sldId id="488" r:id="rId41"/>
    <p:sldId id="508" r:id="rId42"/>
    <p:sldId id="494" r:id="rId43"/>
    <p:sldId id="577" r:id="rId44"/>
    <p:sldId id="498" r:id="rId45"/>
    <p:sldId id="562" r:id="rId46"/>
    <p:sldId id="575" r:id="rId47"/>
    <p:sldId id="413" r:id="rId48"/>
    <p:sldId id="501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</p14:sldIdLst>
        </p14:section>
        <p14:section name="Преговор" id="{C0257C9F-6AA4-4F4C-B2CE-DA948E92B968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89" d="100"/>
          <a:sy n="89" d="100"/>
        </p:scale>
        <p:origin x="141" y="6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331549"/>
            <a:ext cx="3756439" cy="31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665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/>
              <a:t>Проверки </a:t>
            </a:r>
            <a:r>
              <a:rPr lang="bg-BG" dirty="0"/>
              <a:t>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2021</Words>
  <Application>Microsoft Office PowerPoint</Application>
  <PresentationFormat>Custom</PresentationFormat>
  <Paragraphs>578</Paragraphs>
  <Slides>47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2020-04-23T10:18:03Z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