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23"/>
    <p:restoredTop sz="94661"/>
  </p:normalViewPr>
  <p:slideViewPr>
    <p:cSldViewPr snapToGrid="0" snapToObjects="1">
      <p:cViewPr varScale="1">
        <p:scale>
          <a:sx n="58" d="100"/>
          <a:sy n="58" d="100"/>
        </p:scale>
        <p:origin x="240" y="2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6BB49-EF94-B74A-8EFD-A77321C83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B76EE6-B20C-2744-AFC5-097E1EFCD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BF14A8-B117-D64D-A31E-35DC0EBA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5D77F-3C32-764E-A2EB-9390F5B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5F749-1E23-2044-B0DA-5B02FFAC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7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9AA7C-5B2F-F34F-92DB-93E86F9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2DC1CC-6D80-024C-8242-A3E03B02E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EDE355-DA51-E24E-8E05-E33A25DC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72115-A081-D84D-AEDD-BB128D07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25EF8-8D98-3742-881F-BAFDA853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9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22D75F-729B-F642-945A-47837AB70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1EE857-1FEB-874F-9E0A-EF2E5565C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DA650-B929-544E-8BA8-84E8834F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6916C1-D1A9-CA4D-BDE7-23FA79D7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3400A-D97A-6444-B4C4-6D2A886F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0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3ED0B-21F4-B444-B014-482DCE0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BF41C-3C25-D341-80C6-D604E728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8CA97-F556-6244-AB84-B79C0A19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719A54-137F-0048-85B7-A0B3760B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0DD49-12E9-FC44-8130-AA875CD5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2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15201-EB0D-164F-ADED-68807225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BD4621-0220-9546-85B8-FD4CCE1F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5C28D4-A48D-484F-93EF-CF2BED14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6FDA48-61E0-CD44-8642-47430E4D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8B3E7-6165-AC48-8956-1086C52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3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6F730-6C33-A845-A0FF-1353AAB1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2859E-5511-BC42-97C6-D86F2E22A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0DFE9-941B-8842-8F7D-642729AE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A05181-3E0C-FC4C-915F-512D26B4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B57ED9-EFD2-4144-99AB-3481815B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9C547-F185-7242-9803-992BD956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7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F141A-0701-044B-92C0-834C34A0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21F7B3-9853-0045-95BB-7D065732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E021DE-E03D-7B45-B9B3-B71D7F29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DEEBA1-F2E2-9144-BC7E-875938993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1AB802-E6B7-9D48-80F9-CB0AC56CD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6A307E-B1CA-5C40-9835-916829D9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F7B9B8-40A0-C247-9B1B-736FA874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60E1A8-5C7E-B34B-840B-D5AF1852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D3F51-E7E8-E84E-99A5-285D13F2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D51374-9FD5-4E4B-A332-6E58EC2B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9E036E-E769-F74B-ACA9-CE101EFE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11E870-F5DF-8146-A74E-248DCB5C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3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BF338D-A1BD-6849-B90D-8EC88444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E53665-2AF8-7F42-906F-7293B899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45CE04-A4B5-274E-9C98-6674AA9E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6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2074D-76B8-534C-B34E-B6CB376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B2ADB-8E3F-F140-AE46-09B97AB10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369299-E9AC-4743-BFC9-E6FA2112D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4AB7F-158A-8541-A6A1-71AD984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12136B-A2C6-C348-AA5B-FAB73496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644A39-0B41-994B-88AE-C4B5AC52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46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8D07E-F5A6-704A-A056-7FFABAEC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B5CA34-6A34-0243-86B1-4118AFEA6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9900AB-6BAB-8348-9E3B-53645108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126597-86B5-B24B-82BD-145D1265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BC97BE-8DF9-6B47-BC6D-4DBF2212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A3F975-77A3-6D4F-BED9-2041DD51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DC3AC-F1B9-D44B-88C1-0B1B0F5C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9CF0D-262A-7144-8DC9-4C5C23CB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677CD1-C12C-DC4D-BE47-0A12A0606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44C9-76BA-604C-9DA6-80490093879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DCFDC-B506-D24C-8057-E601F171C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78A686-891A-8846-809B-3DC12893E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5853-ABED-F543-BA2B-469A95A6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1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79EE3-4A10-2145-B4A6-5C0F2265E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2401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/>
              <a:t>FastWeather</a:t>
            </a:r>
            <a:r>
              <a:rPr lang="en-US" b="1" dirty="0"/>
              <a:t> – </a:t>
            </a:r>
            <a:br>
              <a:rPr lang="ru-RU" b="1" dirty="0"/>
            </a:br>
            <a:r>
              <a:rPr lang="ru-RU" b="1" dirty="0"/>
              <a:t>быстрый просмотр погоды любого места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0EE968-8302-E14E-BAF6-87D970EBC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1293"/>
            <a:ext cx="7043737" cy="928687"/>
          </a:xfrm>
        </p:spPr>
        <p:txBody>
          <a:bodyPr anchor="b">
            <a:normAutofit/>
          </a:bodyPr>
          <a:lstStyle/>
          <a:p>
            <a:pPr algn="l"/>
            <a:r>
              <a:rPr lang="ru-RU" sz="2000" dirty="0"/>
              <a:t>Автор работы</a:t>
            </a:r>
            <a:r>
              <a:rPr lang="en-US" sz="2000" dirty="0"/>
              <a:t>: </a:t>
            </a:r>
            <a:r>
              <a:rPr lang="ru-RU" sz="2000" dirty="0"/>
              <a:t>Э. Э. Яйлаев, 4 курс, д/о</a:t>
            </a:r>
          </a:p>
          <a:p>
            <a:pPr algn="l"/>
            <a:r>
              <a:rPr lang="ru-RU" sz="2000" dirty="0"/>
              <a:t>Научный руководитель: В. С. Тарасов, старший преподаватель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11025-34C5-4E45-B0DD-06A0996399E1}"/>
              </a:ext>
            </a:extLst>
          </p:cNvPr>
          <p:cNvSpPr txBox="1"/>
          <p:nvPr/>
        </p:nvSpPr>
        <p:spPr>
          <a:xfrm>
            <a:off x="1524000" y="658020"/>
            <a:ext cx="276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Курсовая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142143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DF3E4-D2AE-D846-9700-E1379188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61CC7-303E-6441-9C2D-A0174994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76738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 err="1"/>
              <a:t>F</a:t>
            </a:r>
            <a:r>
              <a:rPr lang="en-US" dirty="0" err="1"/>
              <a:t>astWeather</a:t>
            </a:r>
            <a:r>
              <a:rPr lang="en-US" dirty="0"/>
              <a:t> – </a:t>
            </a:r>
            <a:r>
              <a:rPr lang="ru-RU" dirty="0"/>
              <a:t>приложение для удобной работы с большими списками локаций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EA0240-4354-0A4C-B8C9-4A552D3A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532" y="365125"/>
            <a:ext cx="2832267" cy="61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8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75889-CE85-1E4C-A570-20CD271A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B4AEF6-0EE6-8749-B375-C08D01FFB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1" y="1843088"/>
            <a:ext cx="10428898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55F36-60C7-4048-88F9-5E09846F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Добавление мест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E000B5-56BC-BB4F-950A-4B848BE2A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6785" y="362035"/>
            <a:ext cx="2877015" cy="61308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BC66F1-D0EE-3B4E-9B5A-5141EB91AFB9}"/>
              </a:ext>
            </a:extLst>
          </p:cNvPr>
          <p:cNvSpPr txBox="1"/>
          <p:nvPr/>
        </p:nvSpPr>
        <p:spPr>
          <a:xfrm>
            <a:off x="838200" y="1690688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Быстрый поиск по названию</a:t>
            </a:r>
          </a:p>
        </p:txBody>
      </p:sp>
    </p:spTree>
    <p:extLst>
      <p:ext uri="{BB962C8B-B14F-4D97-AF65-F5344CB8AC3E}">
        <p14:creationId xmlns:p14="http://schemas.microsoft.com/office/powerpoint/2010/main" val="12821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DC71-A8A5-D64E-BA51-F2BE0D9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Оформление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5394B8-9406-2E4C-9EBF-41BAB134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136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Поддержка светлой и темной темы оформления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347003-8DCE-114B-80E0-3237336D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25" y="582976"/>
            <a:ext cx="2676773" cy="57928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1D4648-3741-AC4A-A495-43032154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88" y="582976"/>
            <a:ext cx="2676773" cy="57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5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94881-7BCC-5144-BBBF-21B00CE3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Оформление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45CC49-792F-C04C-BFD1-E62F8DE7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533" y="365124"/>
            <a:ext cx="2834268" cy="6133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AFBC5-0009-E644-9F41-4C1BD31E78D0}"/>
              </a:ext>
            </a:extLst>
          </p:cNvPr>
          <p:cNvSpPr txBox="1"/>
          <p:nvPr/>
        </p:nvSpPr>
        <p:spPr>
          <a:xfrm>
            <a:off x="838199" y="1690688"/>
            <a:ext cx="451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Отображение различных уведомлений 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100411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ED7F7-3F31-E948-817E-B4DD4518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E7FD6-36E5-4540-BC22-C7CADDDB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Категории избранных местоположений</a:t>
            </a:r>
          </a:p>
          <a:p>
            <a:r>
              <a:rPr lang="ru-RU" dirty="0"/>
              <a:t>Сортировка списка местоположений по погоде</a:t>
            </a:r>
          </a:p>
          <a:p>
            <a:r>
              <a:rPr lang="ru-RU" dirty="0"/>
              <a:t>Более подробная информация о погоде</a:t>
            </a:r>
          </a:p>
          <a:p>
            <a:r>
              <a:rPr lang="ru-RU" dirty="0"/>
              <a:t>Кроссплатформенное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417865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85</Words>
  <Application>Microsoft Macintosh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FastWeather –  быстрый просмотр погоды любого места</vt:lpstr>
      <vt:lpstr>Идея</vt:lpstr>
      <vt:lpstr>Реализация</vt:lpstr>
      <vt:lpstr>Добавление мест</vt:lpstr>
      <vt:lpstr>Оформление</vt:lpstr>
      <vt:lpstr>Оформление</vt:lpstr>
      <vt:lpstr>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Эмиль Яйлаев</dc:creator>
  <cp:lastModifiedBy>Эмиль Яйлаев</cp:lastModifiedBy>
  <cp:revision>2</cp:revision>
  <dcterms:created xsi:type="dcterms:W3CDTF">2021-11-10T10:46:20Z</dcterms:created>
  <dcterms:modified xsi:type="dcterms:W3CDTF">2021-11-10T11:54:30Z</dcterms:modified>
</cp:coreProperties>
</file>