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8B478-D012-49EC-92D5-4C6430CEF27D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3DB27CE-4DAF-4DD8-ADBF-827460124DB3}">
      <dgm:prSet phldrT="[Text]"/>
      <dgm:spPr/>
      <dgm:t>
        <a:bodyPr/>
        <a:lstStyle/>
        <a:p>
          <a:r>
            <a:rPr lang="lv-LV" dirty="0"/>
            <a:t>Stiprās puses</a:t>
          </a:r>
          <a:endParaRPr lang="en-US" dirty="0"/>
        </a:p>
      </dgm:t>
    </dgm:pt>
    <dgm:pt modelId="{C406E42F-F3DE-4AFC-9459-7F53DFFBC508}" type="parTrans" cxnId="{544C6FB0-E54E-4D4A-A056-09F731FDDFA6}">
      <dgm:prSet/>
      <dgm:spPr/>
      <dgm:t>
        <a:bodyPr/>
        <a:lstStyle/>
        <a:p>
          <a:endParaRPr lang="en-US"/>
        </a:p>
      </dgm:t>
    </dgm:pt>
    <dgm:pt modelId="{909D598A-8F93-4CBB-B6AC-155651399843}" type="sibTrans" cxnId="{544C6FB0-E54E-4D4A-A056-09F731FDDFA6}">
      <dgm:prSet/>
      <dgm:spPr/>
      <dgm:t>
        <a:bodyPr/>
        <a:lstStyle/>
        <a:p>
          <a:endParaRPr lang="en-US"/>
        </a:p>
      </dgm:t>
    </dgm:pt>
    <dgm:pt modelId="{CCE3F8A2-641E-4E15-90F4-74F1753E4ABC}">
      <dgm:prSet phldrT="[Text]" custT="1"/>
      <dgm:spPr/>
      <dgm:t>
        <a:bodyPr/>
        <a:lstStyle/>
        <a:p>
          <a:r>
            <a:rPr lang="lv-LV" sz="1800" dirty="0"/>
            <a:t>Ir bijusi pieredze programmēšanā un mājaslapu izveidē</a:t>
          </a:r>
          <a:endParaRPr lang="en-US" sz="1800" dirty="0"/>
        </a:p>
      </dgm:t>
    </dgm:pt>
    <dgm:pt modelId="{1FE2257A-61CF-484D-B2C5-84C8433D99BE}" type="parTrans" cxnId="{0EB11E5E-520A-4467-86F2-27691F6CB8FE}">
      <dgm:prSet/>
      <dgm:spPr/>
      <dgm:t>
        <a:bodyPr/>
        <a:lstStyle/>
        <a:p>
          <a:endParaRPr lang="en-US"/>
        </a:p>
      </dgm:t>
    </dgm:pt>
    <dgm:pt modelId="{839946C7-6C98-4403-9FC8-B5EAB9CF6763}" type="sibTrans" cxnId="{0EB11E5E-520A-4467-86F2-27691F6CB8FE}">
      <dgm:prSet/>
      <dgm:spPr/>
      <dgm:t>
        <a:bodyPr/>
        <a:lstStyle/>
        <a:p>
          <a:endParaRPr lang="en-US"/>
        </a:p>
      </dgm:t>
    </dgm:pt>
    <dgm:pt modelId="{8D3E688D-C534-404B-8E06-F7FB964BD02E}">
      <dgm:prSet phldrT="[Text]"/>
      <dgm:spPr/>
      <dgm:t>
        <a:bodyPr/>
        <a:lstStyle/>
        <a:p>
          <a:r>
            <a:rPr lang="lv-LV" dirty="0"/>
            <a:t>Vājās puses</a:t>
          </a:r>
          <a:endParaRPr lang="en-US" dirty="0"/>
        </a:p>
      </dgm:t>
    </dgm:pt>
    <dgm:pt modelId="{F69321B6-0035-4BCA-A976-6D8405076340}" type="parTrans" cxnId="{60554F74-C959-48A6-8D13-D1A4A07A2688}">
      <dgm:prSet/>
      <dgm:spPr/>
      <dgm:t>
        <a:bodyPr/>
        <a:lstStyle/>
        <a:p>
          <a:endParaRPr lang="en-US"/>
        </a:p>
      </dgm:t>
    </dgm:pt>
    <dgm:pt modelId="{D9E8B0A8-1A56-4A2E-A3AB-2DFD73836C45}" type="sibTrans" cxnId="{60554F74-C959-48A6-8D13-D1A4A07A2688}">
      <dgm:prSet/>
      <dgm:spPr/>
      <dgm:t>
        <a:bodyPr/>
        <a:lstStyle/>
        <a:p>
          <a:endParaRPr lang="en-US"/>
        </a:p>
      </dgm:t>
    </dgm:pt>
    <dgm:pt modelId="{895F2794-4D6B-4962-903D-199DCEC437E4}">
      <dgm:prSet phldrT="[Text]" custT="1"/>
      <dgm:spPr/>
      <dgm:t>
        <a:bodyPr/>
        <a:lstStyle/>
        <a:p>
          <a:pPr algn="l"/>
          <a:r>
            <a:rPr lang="lv-LV" sz="1800" dirty="0"/>
            <a:t>Nav bijusi pieredze aplikāciju izstrādē</a:t>
          </a:r>
          <a:endParaRPr lang="en-US" sz="1800" dirty="0"/>
        </a:p>
      </dgm:t>
    </dgm:pt>
    <dgm:pt modelId="{14845E3A-F810-47FC-8191-082C7B96B5FA}" type="parTrans" cxnId="{56DC961D-ADAA-47A0-95D9-77D558EF039B}">
      <dgm:prSet/>
      <dgm:spPr/>
      <dgm:t>
        <a:bodyPr/>
        <a:lstStyle/>
        <a:p>
          <a:endParaRPr lang="en-US"/>
        </a:p>
      </dgm:t>
    </dgm:pt>
    <dgm:pt modelId="{26D42BA4-2F07-49E9-9721-73D4E1202ACD}" type="sibTrans" cxnId="{56DC961D-ADAA-47A0-95D9-77D558EF039B}">
      <dgm:prSet/>
      <dgm:spPr/>
      <dgm:t>
        <a:bodyPr/>
        <a:lstStyle/>
        <a:p>
          <a:endParaRPr lang="en-US"/>
        </a:p>
      </dgm:t>
    </dgm:pt>
    <dgm:pt modelId="{1D2E4222-122B-4EC0-B6DF-47C8744D0E98}">
      <dgm:prSet phldrT="[Text]"/>
      <dgm:spPr/>
      <dgm:t>
        <a:bodyPr/>
        <a:lstStyle/>
        <a:p>
          <a:r>
            <a:rPr lang="lv-LV" dirty="0"/>
            <a:t>Iespējas</a:t>
          </a:r>
          <a:endParaRPr lang="en-US" dirty="0"/>
        </a:p>
      </dgm:t>
    </dgm:pt>
    <dgm:pt modelId="{1147EA87-400E-4D4D-9003-1D90AEE03AF0}" type="parTrans" cxnId="{7CC26A0C-8AB5-4FCD-B879-3CAE7FAB868E}">
      <dgm:prSet/>
      <dgm:spPr/>
      <dgm:t>
        <a:bodyPr/>
        <a:lstStyle/>
        <a:p>
          <a:endParaRPr lang="en-US"/>
        </a:p>
      </dgm:t>
    </dgm:pt>
    <dgm:pt modelId="{EC68C239-6555-4648-A8D1-B9A643D953D0}" type="sibTrans" cxnId="{7CC26A0C-8AB5-4FCD-B879-3CAE7FAB868E}">
      <dgm:prSet/>
      <dgm:spPr/>
      <dgm:t>
        <a:bodyPr/>
        <a:lstStyle/>
        <a:p>
          <a:endParaRPr lang="en-US"/>
        </a:p>
      </dgm:t>
    </dgm:pt>
    <dgm:pt modelId="{967E46AD-6F5A-49EF-B8E9-843191376F52}">
      <dgm:prSet phldrT="[Text]" custT="1"/>
      <dgm:spPr/>
      <dgm:t>
        <a:bodyPr/>
        <a:lstStyle/>
        <a:p>
          <a:r>
            <a:rPr lang="lv-LV" sz="1800" dirty="0"/>
            <a:t>COVID laikā cilvēki meklē izklaides iespējas, telefoni ir pieejami gandrīz ikvienam</a:t>
          </a:r>
          <a:endParaRPr lang="en-US" sz="1800" dirty="0"/>
        </a:p>
      </dgm:t>
    </dgm:pt>
    <dgm:pt modelId="{D42F9CEE-9322-4B07-A479-7C1A6818B964}" type="parTrans" cxnId="{DDE66069-A790-432D-B257-4DB25E5C1706}">
      <dgm:prSet/>
      <dgm:spPr/>
      <dgm:t>
        <a:bodyPr/>
        <a:lstStyle/>
        <a:p>
          <a:endParaRPr lang="en-US"/>
        </a:p>
      </dgm:t>
    </dgm:pt>
    <dgm:pt modelId="{98C4A795-B2FB-42CF-934B-5820C512A200}" type="sibTrans" cxnId="{DDE66069-A790-432D-B257-4DB25E5C1706}">
      <dgm:prSet/>
      <dgm:spPr/>
      <dgm:t>
        <a:bodyPr/>
        <a:lstStyle/>
        <a:p>
          <a:endParaRPr lang="en-US"/>
        </a:p>
      </dgm:t>
    </dgm:pt>
    <dgm:pt modelId="{89A1CA1F-6F7A-4911-B69D-C961823E5B7B}">
      <dgm:prSet phldrT="[Text]"/>
      <dgm:spPr/>
      <dgm:t>
        <a:bodyPr/>
        <a:lstStyle/>
        <a:p>
          <a:r>
            <a:rPr lang="lv-LV" dirty="0"/>
            <a:t>Draudi</a:t>
          </a:r>
          <a:endParaRPr lang="en-US" dirty="0"/>
        </a:p>
      </dgm:t>
    </dgm:pt>
    <dgm:pt modelId="{638B2DD3-879E-4DEC-8B53-0748286BCC5D}" type="parTrans" cxnId="{F49390A7-04CF-4136-A50A-DCC3888B29C7}">
      <dgm:prSet/>
      <dgm:spPr/>
      <dgm:t>
        <a:bodyPr/>
        <a:lstStyle/>
        <a:p>
          <a:endParaRPr lang="en-US"/>
        </a:p>
      </dgm:t>
    </dgm:pt>
    <dgm:pt modelId="{4CCC863A-4F10-4BA7-839C-306CCB9F9741}" type="sibTrans" cxnId="{F49390A7-04CF-4136-A50A-DCC3888B29C7}">
      <dgm:prSet/>
      <dgm:spPr/>
      <dgm:t>
        <a:bodyPr/>
        <a:lstStyle/>
        <a:p>
          <a:endParaRPr lang="en-US"/>
        </a:p>
      </dgm:t>
    </dgm:pt>
    <dgm:pt modelId="{67B25710-6C8D-449B-8ECF-33C5F295201F}">
      <dgm:prSet phldrT="[Text]" custT="1"/>
      <dgm:spPr/>
      <dgm:t>
        <a:bodyPr/>
        <a:lstStyle/>
        <a:p>
          <a:r>
            <a:rPr lang="lv-LV" sz="1800" dirty="0"/>
            <a:t>Ir daudz citas līdzīga veida aplikācijas</a:t>
          </a:r>
          <a:endParaRPr lang="en-US" sz="1800" dirty="0"/>
        </a:p>
      </dgm:t>
    </dgm:pt>
    <dgm:pt modelId="{0FF14043-BB40-4D00-A58E-BFB9260274D1}" type="parTrans" cxnId="{8324C46D-01A1-4DCA-87B9-4CC9B95F65D5}">
      <dgm:prSet/>
      <dgm:spPr/>
      <dgm:t>
        <a:bodyPr/>
        <a:lstStyle/>
        <a:p>
          <a:endParaRPr lang="en-US"/>
        </a:p>
      </dgm:t>
    </dgm:pt>
    <dgm:pt modelId="{B71C2E55-FC45-4732-8B09-4088CC02F325}" type="sibTrans" cxnId="{8324C46D-01A1-4DCA-87B9-4CC9B95F65D5}">
      <dgm:prSet/>
      <dgm:spPr/>
      <dgm:t>
        <a:bodyPr/>
        <a:lstStyle/>
        <a:p>
          <a:endParaRPr lang="en-US"/>
        </a:p>
      </dgm:t>
    </dgm:pt>
    <dgm:pt modelId="{BA97C97A-EFA5-4D10-80CA-10B071ED611D}" type="pres">
      <dgm:prSet presAssocID="{8CE8B478-D012-49EC-92D5-4C6430CEF27D}" presName="Name0" presStyleCnt="0">
        <dgm:presLayoutVars>
          <dgm:dir/>
          <dgm:animLvl val="lvl"/>
          <dgm:resizeHandles val="exact"/>
        </dgm:presLayoutVars>
      </dgm:prSet>
      <dgm:spPr/>
    </dgm:pt>
    <dgm:pt modelId="{47C8F78E-C84F-43FD-BA6C-4E480DDAB712}" type="pres">
      <dgm:prSet presAssocID="{23DB27CE-4DAF-4DD8-ADBF-827460124DB3}" presName="composite" presStyleCnt="0"/>
      <dgm:spPr/>
    </dgm:pt>
    <dgm:pt modelId="{662DDD3F-BB81-4D81-A1D6-B8EFD3D14D14}" type="pres">
      <dgm:prSet presAssocID="{23DB27CE-4DAF-4DD8-ADBF-827460124DB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F128029-BB8C-4C21-943E-1140D86B7814}" type="pres">
      <dgm:prSet presAssocID="{23DB27CE-4DAF-4DD8-ADBF-827460124DB3}" presName="desTx" presStyleLbl="alignAccFollowNode1" presStyleIdx="0" presStyleCnt="4">
        <dgm:presLayoutVars>
          <dgm:bulletEnabled val="1"/>
        </dgm:presLayoutVars>
      </dgm:prSet>
      <dgm:spPr/>
    </dgm:pt>
    <dgm:pt modelId="{171DE59F-D182-4509-A035-CD63DFC58B15}" type="pres">
      <dgm:prSet presAssocID="{909D598A-8F93-4CBB-B6AC-155651399843}" presName="space" presStyleCnt="0"/>
      <dgm:spPr/>
    </dgm:pt>
    <dgm:pt modelId="{7D2DF5C9-9BC8-4B73-9908-560C83EFDF85}" type="pres">
      <dgm:prSet presAssocID="{8D3E688D-C534-404B-8E06-F7FB964BD02E}" presName="composite" presStyleCnt="0"/>
      <dgm:spPr/>
    </dgm:pt>
    <dgm:pt modelId="{3D936558-FE21-4415-B2BC-BC9000CDECC6}" type="pres">
      <dgm:prSet presAssocID="{8D3E688D-C534-404B-8E06-F7FB964BD02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556E39D-F0A7-47AE-BF37-64E003BAC395}" type="pres">
      <dgm:prSet presAssocID="{8D3E688D-C534-404B-8E06-F7FB964BD02E}" presName="desTx" presStyleLbl="alignAccFollowNode1" presStyleIdx="1" presStyleCnt="4">
        <dgm:presLayoutVars>
          <dgm:bulletEnabled val="1"/>
        </dgm:presLayoutVars>
      </dgm:prSet>
      <dgm:spPr/>
    </dgm:pt>
    <dgm:pt modelId="{5ED14571-92D2-4C71-B5DF-D3F85D8AE12E}" type="pres">
      <dgm:prSet presAssocID="{D9E8B0A8-1A56-4A2E-A3AB-2DFD73836C45}" presName="space" presStyleCnt="0"/>
      <dgm:spPr/>
    </dgm:pt>
    <dgm:pt modelId="{01EC38F2-C97D-4F36-8745-B114830F6F37}" type="pres">
      <dgm:prSet presAssocID="{1D2E4222-122B-4EC0-B6DF-47C8744D0E98}" presName="composite" presStyleCnt="0"/>
      <dgm:spPr/>
    </dgm:pt>
    <dgm:pt modelId="{D6368453-DB63-4AB5-B7AD-B24F149F0F44}" type="pres">
      <dgm:prSet presAssocID="{1D2E4222-122B-4EC0-B6DF-47C8744D0E9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2674590-2075-461B-9005-34CF32068505}" type="pres">
      <dgm:prSet presAssocID="{1D2E4222-122B-4EC0-B6DF-47C8744D0E98}" presName="desTx" presStyleLbl="alignAccFollowNode1" presStyleIdx="2" presStyleCnt="4">
        <dgm:presLayoutVars>
          <dgm:bulletEnabled val="1"/>
        </dgm:presLayoutVars>
      </dgm:prSet>
      <dgm:spPr/>
    </dgm:pt>
    <dgm:pt modelId="{779AD881-54CB-459D-B1DF-4C41A6382BB7}" type="pres">
      <dgm:prSet presAssocID="{EC68C239-6555-4648-A8D1-B9A643D953D0}" presName="space" presStyleCnt="0"/>
      <dgm:spPr/>
    </dgm:pt>
    <dgm:pt modelId="{E67E2EE8-3ED2-4604-AC68-65AA9BD2FA15}" type="pres">
      <dgm:prSet presAssocID="{89A1CA1F-6F7A-4911-B69D-C961823E5B7B}" presName="composite" presStyleCnt="0"/>
      <dgm:spPr/>
    </dgm:pt>
    <dgm:pt modelId="{473B36ED-C31A-4A13-9C61-9A1122174175}" type="pres">
      <dgm:prSet presAssocID="{89A1CA1F-6F7A-4911-B69D-C961823E5B7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833ED31D-A98F-452E-A335-8104C844ECE7}" type="pres">
      <dgm:prSet presAssocID="{89A1CA1F-6F7A-4911-B69D-C961823E5B7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243C901-5DF6-41CB-9B4E-E15DC4831EF3}" type="presOf" srcId="{89A1CA1F-6F7A-4911-B69D-C961823E5B7B}" destId="{473B36ED-C31A-4A13-9C61-9A1122174175}" srcOrd="0" destOrd="0" presId="urn:microsoft.com/office/officeart/2005/8/layout/hList1"/>
    <dgm:cxn modelId="{7CC26A0C-8AB5-4FCD-B879-3CAE7FAB868E}" srcId="{8CE8B478-D012-49EC-92D5-4C6430CEF27D}" destId="{1D2E4222-122B-4EC0-B6DF-47C8744D0E98}" srcOrd="2" destOrd="0" parTransId="{1147EA87-400E-4D4D-9003-1D90AEE03AF0}" sibTransId="{EC68C239-6555-4648-A8D1-B9A643D953D0}"/>
    <dgm:cxn modelId="{56DC961D-ADAA-47A0-95D9-77D558EF039B}" srcId="{8D3E688D-C534-404B-8E06-F7FB964BD02E}" destId="{895F2794-4D6B-4962-903D-199DCEC437E4}" srcOrd="0" destOrd="0" parTransId="{14845E3A-F810-47FC-8191-082C7B96B5FA}" sibTransId="{26D42BA4-2F07-49E9-9721-73D4E1202ACD}"/>
    <dgm:cxn modelId="{7DF9E621-6ED7-4B07-9FE5-44C93F28EBCA}" type="presOf" srcId="{967E46AD-6F5A-49EF-B8E9-843191376F52}" destId="{C2674590-2075-461B-9005-34CF32068505}" srcOrd="0" destOrd="0" presId="urn:microsoft.com/office/officeart/2005/8/layout/hList1"/>
    <dgm:cxn modelId="{C89E9E5C-D78C-4C6A-9E68-71FC94F483AD}" type="presOf" srcId="{8D3E688D-C534-404B-8E06-F7FB964BD02E}" destId="{3D936558-FE21-4415-B2BC-BC9000CDECC6}" srcOrd="0" destOrd="0" presId="urn:microsoft.com/office/officeart/2005/8/layout/hList1"/>
    <dgm:cxn modelId="{0EB11E5E-520A-4467-86F2-27691F6CB8FE}" srcId="{23DB27CE-4DAF-4DD8-ADBF-827460124DB3}" destId="{CCE3F8A2-641E-4E15-90F4-74F1753E4ABC}" srcOrd="0" destOrd="0" parTransId="{1FE2257A-61CF-484D-B2C5-84C8433D99BE}" sibTransId="{839946C7-6C98-4403-9FC8-B5EAB9CF6763}"/>
    <dgm:cxn modelId="{DDE66069-A790-432D-B257-4DB25E5C1706}" srcId="{1D2E4222-122B-4EC0-B6DF-47C8744D0E98}" destId="{967E46AD-6F5A-49EF-B8E9-843191376F52}" srcOrd="0" destOrd="0" parTransId="{D42F9CEE-9322-4B07-A479-7C1A6818B964}" sibTransId="{98C4A795-B2FB-42CF-934B-5820C512A200}"/>
    <dgm:cxn modelId="{8324C46D-01A1-4DCA-87B9-4CC9B95F65D5}" srcId="{89A1CA1F-6F7A-4911-B69D-C961823E5B7B}" destId="{67B25710-6C8D-449B-8ECF-33C5F295201F}" srcOrd="0" destOrd="0" parTransId="{0FF14043-BB40-4D00-A58E-BFB9260274D1}" sibTransId="{B71C2E55-FC45-4732-8B09-4088CC02F325}"/>
    <dgm:cxn modelId="{43F46571-158C-4972-BDE4-47A2A3DF31C1}" type="presOf" srcId="{CCE3F8A2-641E-4E15-90F4-74F1753E4ABC}" destId="{6F128029-BB8C-4C21-943E-1140D86B7814}" srcOrd="0" destOrd="0" presId="urn:microsoft.com/office/officeart/2005/8/layout/hList1"/>
    <dgm:cxn modelId="{60554F74-C959-48A6-8D13-D1A4A07A2688}" srcId="{8CE8B478-D012-49EC-92D5-4C6430CEF27D}" destId="{8D3E688D-C534-404B-8E06-F7FB964BD02E}" srcOrd="1" destOrd="0" parTransId="{F69321B6-0035-4BCA-A976-6D8405076340}" sibTransId="{D9E8B0A8-1A56-4A2E-A3AB-2DFD73836C45}"/>
    <dgm:cxn modelId="{5D24CB92-3828-4C68-AE41-28004AAE10C5}" type="presOf" srcId="{895F2794-4D6B-4962-903D-199DCEC437E4}" destId="{0556E39D-F0A7-47AE-BF37-64E003BAC395}" srcOrd="0" destOrd="0" presId="urn:microsoft.com/office/officeart/2005/8/layout/hList1"/>
    <dgm:cxn modelId="{5E92779D-CB95-4BFC-8285-2A763F40C102}" type="presOf" srcId="{23DB27CE-4DAF-4DD8-ADBF-827460124DB3}" destId="{662DDD3F-BB81-4D81-A1D6-B8EFD3D14D14}" srcOrd="0" destOrd="0" presId="urn:microsoft.com/office/officeart/2005/8/layout/hList1"/>
    <dgm:cxn modelId="{F49390A7-04CF-4136-A50A-DCC3888B29C7}" srcId="{8CE8B478-D012-49EC-92D5-4C6430CEF27D}" destId="{89A1CA1F-6F7A-4911-B69D-C961823E5B7B}" srcOrd="3" destOrd="0" parTransId="{638B2DD3-879E-4DEC-8B53-0748286BCC5D}" sibTransId="{4CCC863A-4F10-4BA7-839C-306CCB9F9741}"/>
    <dgm:cxn modelId="{544C6FB0-E54E-4D4A-A056-09F731FDDFA6}" srcId="{8CE8B478-D012-49EC-92D5-4C6430CEF27D}" destId="{23DB27CE-4DAF-4DD8-ADBF-827460124DB3}" srcOrd="0" destOrd="0" parTransId="{C406E42F-F3DE-4AFC-9459-7F53DFFBC508}" sibTransId="{909D598A-8F93-4CBB-B6AC-155651399843}"/>
    <dgm:cxn modelId="{123327DB-6180-4874-AA1D-97AD08313582}" type="presOf" srcId="{1D2E4222-122B-4EC0-B6DF-47C8744D0E98}" destId="{D6368453-DB63-4AB5-B7AD-B24F149F0F44}" srcOrd="0" destOrd="0" presId="urn:microsoft.com/office/officeart/2005/8/layout/hList1"/>
    <dgm:cxn modelId="{4842E7DF-65F2-4717-A985-631C72DFCAD1}" type="presOf" srcId="{67B25710-6C8D-449B-8ECF-33C5F295201F}" destId="{833ED31D-A98F-452E-A335-8104C844ECE7}" srcOrd="0" destOrd="0" presId="urn:microsoft.com/office/officeart/2005/8/layout/hList1"/>
    <dgm:cxn modelId="{E53EC5FE-3BFF-4B29-94C0-27553620CB0A}" type="presOf" srcId="{8CE8B478-D012-49EC-92D5-4C6430CEF27D}" destId="{BA97C97A-EFA5-4D10-80CA-10B071ED611D}" srcOrd="0" destOrd="0" presId="urn:microsoft.com/office/officeart/2005/8/layout/hList1"/>
    <dgm:cxn modelId="{497567B1-B25D-493E-98BE-DE67521D1367}" type="presParOf" srcId="{BA97C97A-EFA5-4D10-80CA-10B071ED611D}" destId="{47C8F78E-C84F-43FD-BA6C-4E480DDAB712}" srcOrd="0" destOrd="0" presId="urn:microsoft.com/office/officeart/2005/8/layout/hList1"/>
    <dgm:cxn modelId="{C83BA4CF-E754-4319-B6EC-3A4875987317}" type="presParOf" srcId="{47C8F78E-C84F-43FD-BA6C-4E480DDAB712}" destId="{662DDD3F-BB81-4D81-A1D6-B8EFD3D14D14}" srcOrd="0" destOrd="0" presId="urn:microsoft.com/office/officeart/2005/8/layout/hList1"/>
    <dgm:cxn modelId="{2A14CF8E-35BA-498C-AF68-CBE8DA1DB836}" type="presParOf" srcId="{47C8F78E-C84F-43FD-BA6C-4E480DDAB712}" destId="{6F128029-BB8C-4C21-943E-1140D86B7814}" srcOrd="1" destOrd="0" presId="urn:microsoft.com/office/officeart/2005/8/layout/hList1"/>
    <dgm:cxn modelId="{DCF33A78-B070-4645-99B8-AEBDC95F0F7C}" type="presParOf" srcId="{BA97C97A-EFA5-4D10-80CA-10B071ED611D}" destId="{171DE59F-D182-4509-A035-CD63DFC58B15}" srcOrd="1" destOrd="0" presId="urn:microsoft.com/office/officeart/2005/8/layout/hList1"/>
    <dgm:cxn modelId="{598AEC57-2372-439C-93DD-B511D151FFEC}" type="presParOf" srcId="{BA97C97A-EFA5-4D10-80CA-10B071ED611D}" destId="{7D2DF5C9-9BC8-4B73-9908-560C83EFDF85}" srcOrd="2" destOrd="0" presId="urn:microsoft.com/office/officeart/2005/8/layout/hList1"/>
    <dgm:cxn modelId="{1D5C556C-0858-4DCE-8E92-2EACED1A3C14}" type="presParOf" srcId="{7D2DF5C9-9BC8-4B73-9908-560C83EFDF85}" destId="{3D936558-FE21-4415-B2BC-BC9000CDECC6}" srcOrd="0" destOrd="0" presId="urn:microsoft.com/office/officeart/2005/8/layout/hList1"/>
    <dgm:cxn modelId="{5869A2CE-3300-412E-B173-84C5E6448E94}" type="presParOf" srcId="{7D2DF5C9-9BC8-4B73-9908-560C83EFDF85}" destId="{0556E39D-F0A7-47AE-BF37-64E003BAC395}" srcOrd="1" destOrd="0" presId="urn:microsoft.com/office/officeart/2005/8/layout/hList1"/>
    <dgm:cxn modelId="{0F4D3EF1-0305-4D9E-A898-F85B744BB0C3}" type="presParOf" srcId="{BA97C97A-EFA5-4D10-80CA-10B071ED611D}" destId="{5ED14571-92D2-4C71-B5DF-D3F85D8AE12E}" srcOrd="3" destOrd="0" presId="urn:microsoft.com/office/officeart/2005/8/layout/hList1"/>
    <dgm:cxn modelId="{DB4B107E-5770-44A7-B578-17EE78583ECA}" type="presParOf" srcId="{BA97C97A-EFA5-4D10-80CA-10B071ED611D}" destId="{01EC38F2-C97D-4F36-8745-B114830F6F37}" srcOrd="4" destOrd="0" presId="urn:microsoft.com/office/officeart/2005/8/layout/hList1"/>
    <dgm:cxn modelId="{1A23F331-860A-4B8F-A291-03C2613A165D}" type="presParOf" srcId="{01EC38F2-C97D-4F36-8745-B114830F6F37}" destId="{D6368453-DB63-4AB5-B7AD-B24F149F0F44}" srcOrd="0" destOrd="0" presId="urn:microsoft.com/office/officeart/2005/8/layout/hList1"/>
    <dgm:cxn modelId="{B794E9E1-5AEC-4679-B2D7-45CB57AA899C}" type="presParOf" srcId="{01EC38F2-C97D-4F36-8745-B114830F6F37}" destId="{C2674590-2075-461B-9005-34CF32068505}" srcOrd="1" destOrd="0" presId="urn:microsoft.com/office/officeart/2005/8/layout/hList1"/>
    <dgm:cxn modelId="{7D9FC348-1715-4CA9-B9FD-4A421397AC8F}" type="presParOf" srcId="{BA97C97A-EFA5-4D10-80CA-10B071ED611D}" destId="{779AD881-54CB-459D-B1DF-4C41A6382BB7}" srcOrd="5" destOrd="0" presId="urn:microsoft.com/office/officeart/2005/8/layout/hList1"/>
    <dgm:cxn modelId="{72A2FEFF-CDE0-454A-862C-B9CE7A5116B6}" type="presParOf" srcId="{BA97C97A-EFA5-4D10-80CA-10B071ED611D}" destId="{E67E2EE8-3ED2-4604-AC68-65AA9BD2FA15}" srcOrd="6" destOrd="0" presId="urn:microsoft.com/office/officeart/2005/8/layout/hList1"/>
    <dgm:cxn modelId="{96E83D1B-F0AE-4649-B2AA-F10597DAAAC2}" type="presParOf" srcId="{E67E2EE8-3ED2-4604-AC68-65AA9BD2FA15}" destId="{473B36ED-C31A-4A13-9C61-9A1122174175}" srcOrd="0" destOrd="0" presId="urn:microsoft.com/office/officeart/2005/8/layout/hList1"/>
    <dgm:cxn modelId="{A39C49FC-40A7-437F-AE4D-777A1823FFA5}" type="presParOf" srcId="{E67E2EE8-3ED2-4604-AC68-65AA9BD2FA15}" destId="{833ED31D-A98F-452E-A335-8104C844EC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6AAE1B-AFA7-4E56-93E5-535500466BF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55C2E6-A851-4FF5-9C11-54D3A03966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Programmēšanas valoda: </a:t>
          </a:r>
          <a:r>
            <a:rPr lang="en-US" b="1"/>
            <a:t>Dart (Flutter)</a:t>
          </a:r>
          <a:endParaRPr lang="en-US"/>
        </a:p>
      </dgm:t>
    </dgm:pt>
    <dgm:pt modelId="{3A64ECEF-B1C3-4877-B651-63A618E29EE9}" type="parTrans" cxnId="{A7CCB3E4-179F-4C62-81FC-315B8EF6BB75}">
      <dgm:prSet/>
      <dgm:spPr/>
      <dgm:t>
        <a:bodyPr/>
        <a:lstStyle/>
        <a:p>
          <a:endParaRPr lang="en-US"/>
        </a:p>
      </dgm:t>
    </dgm:pt>
    <dgm:pt modelId="{5CCAE9C5-11C5-4ACB-B05D-D21E4BE4CC68}" type="sibTrans" cxnId="{A7CCB3E4-179F-4C62-81FC-315B8EF6BB75}">
      <dgm:prSet/>
      <dgm:spPr/>
      <dgm:t>
        <a:bodyPr/>
        <a:lstStyle/>
        <a:p>
          <a:endParaRPr lang="en-US"/>
        </a:p>
      </dgm:t>
    </dgm:pt>
    <dgm:pt modelId="{8C05B2E0-5720-4D59-B77C-29A582B9CE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Datubāzes risinājums: </a:t>
          </a:r>
          <a:r>
            <a:rPr lang="en-US" b="1"/>
            <a:t>Firebase / Firestore</a:t>
          </a:r>
          <a:endParaRPr lang="en-US"/>
        </a:p>
      </dgm:t>
    </dgm:pt>
    <dgm:pt modelId="{6829939C-B79D-4966-9CB3-6C7C9D806DFE}" type="parTrans" cxnId="{5732AC25-0E0A-45B2-9E77-DB1588F0F355}">
      <dgm:prSet/>
      <dgm:spPr/>
      <dgm:t>
        <a:bodyPr/>
        <a:lstStyle/>
        <a:p>
          <a:endParaRPr lang="en-US"/>
        </a:p>
      </dgm:t>
    </dgm:pt>
    <dgm:pt modelId="{62C44005-9EE8-4561-A7A4-E1ACA2C4F29F}" type="sibTrans" cxnId="{5732AC25-0E0A-45B2-9E77-DB1588F0F355}">
      <dgm:prSet/>
      <dgm:spPr/>
      <dgm:t>
        <a:bodyPr/>
        <a:lstStyle/>
        <a:p>
          <a:endParaRPr lang="en-US"/>
        </a:p>
      </dgm:t>
    </dgm:pt>
    <dgm:pt modelId="{6FEB3E0B-700E-440C-83BC-61BF6F1B7D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Programmatūra: </a:t>
          </a:r>
          <a:r>
            <a:rPr lang="en-US" b="1"/>
            <a:t>Visual Studio Code</a:t>
          </a:r>
          <a:endParaRPr lang="en-US"/>
        </a:p>
      </dgm:t>
    </dgm:pt>
    <dgm:pt modelId="{CD26F889-A576-4C5B-9984-6B2F99E9A1B4}" type="parTrans" cxnId="{618E5608-BF1A-4EE3-9086-BCB50EE3C5C0}">
      <dgm:prSet/>
      <dgm:spPr/>
      <dgm:t>
        <a:bodyPr/>
        <a:lstStyle/>
        <a:p>
          <a:endParaRPr lang="en-US"/>
        </a:p>
      </dgm:t>
    </dgm:pt>
    <dgm:pt modelId="{7CEA319C-05AF-4CA0-AAF6-E031FD930C68}" type="sibTrans" cxnId="{618E5608-BF1A-4EE3-9086-BCB50EE3C5C0}">
      <dgm:prSet/>
      <dgm:spPr/>
      <dgm:t>
        <a:bodyPr/>
        <a:lstStyle/>
        <a:p>
          <a:endParaRPr lang="en-US"/>
        </a:p>
      </dgm:t>
    </dgm:pt>
    <dgm:pt modelId="{8B479809-161E-4CE7-BD98-C737DC581CD0}" type="pres">
      <dgm:prSet presAssocID="{A96AAE1B-AFA7-4E56-93E5-535500466BF3}" presName="root" presStyleCnt="0">
        <dgm:presLayoutVars>
          <dgm:dir/>
          <dgm:resizeHandles val="exact"/>
        </dgm:presLayoutVars>
      </dgm:prSet>
      <dgm:spPr/>
    </dgm:pt>
    <dgm:pt modelId="{06CB8EF0-067B-468F-A471-B3CDA84A0243}" type="pres">
      <dgm:prSet presAssocID="{2155C2E6-A851-4FF5-9C11-54D3A039661B}" presName="compNode" presStyleCnt="0"/>
      <dgm:spPr/>
    </dgm:pt>
    <dgm:pt modelId="{55AAAC2C-24EF-4134-99CB-A460A9EC4805}" type="pres">
      <dgm:prSet presAssocID="{2155C2E6-A851-4FF5-9C11-54D3A039661B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7C069E73-6555-4581-8777-1EF9741B9ED9}" type="pres">
      <dgm:prSet presAssocID="{2155C2E6-A851-4FF5-9C11-54D3A039661B}" presName="spaceRect" presStyleCnt="0"/>
      <dgm:spPr/>
    </dgm:pt>
    <dgm:pt modelId="{7491CCB6-B2E1-46AA-B2BD-943982AB9BDA}" type="pres">
      <dgm:prSet presAssocID="{2155C2E6-A851-4FF5-9C11-54D3A039661B}" presName="textRect" presStyleLbl="revTx" presStyleIdx="0" presStyleCnt="3">
        <dgm:presLayoutVars>
          <dgm:chMax val="1"/>
          <dgm:chPref val="1"/>
        </dgm:presLayoutVars>
      </dgm:prSet>
      <dgm:spPr/>
    </dgm:pt>
    <dgm:pt modelId="{351A3244-0390-429E-8C36-0FBE781504F0}" type="pres">
      <dgm:prSet presAssocID="{5CCAE9C5-11C5-4ACB-B05D-D21E4BE4CC68}" presName="sibTrans" presStyleCnt="0"/>
      <dgm:spPr/>
    </dgm:pt>
    <dgm:pt modelId="{D6F439C9-2337-4881-BB27-FE27B4204312}" type="pres">
      <dgm:prSet presAssocID="{8C05B2E0-5720-4D59-B77C-29A582B9CE1D}" presName="compNode" presStyleCnt="0"/>
      <dgm:spPr/>
    </dgm:pt>
    <dgm:pt modelId="{361A9273-6E81-497D-9226-462AA7F7EBEF}" type="pres">
      <dgm:prSet presAssocID="{8C05B2E0-5720-4D59-B77C-29A582B9CE1D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C4AD67C9-DE6B-4B17-BF52-7D4CEEE0223F}" type="pres">
      <dgm:prSet presAssocID="{8C05B2E0-5720-4D59-B77C-29A582B9CE1D}" presName="spaceRect" presStyleCnt="0"/>
      <dgm:spPr/>
    </dgm:pt>
    <dgm:pt modelId="{4C6682E2-F989-4B9B-8D82-BEDF09AA0883}" type="pres">
      <dgm:prSet presAssocID="{8C05B2E0-5720-4D59-B77C-29A582B9CE1D}" presName="textRect" presStyleLbl="revTx" presStyleIdx="1" presStyleCnt="3">
        <dgm:presLayoutVars>
          <dgm:chMax val="1"/>
          <dgm:chPref val="1"/>
        </dgm:presLayoutVars>
      </dgm:prSet>
      <dgm:spPr/>
    </dgm:pt>
    <dgm:pt modelId="{3BD3C77B-2818-4CA2-B389-5C5B6B922771}" type="pres">
      <dgm:prSet presAssocID="{62C44005-9EE8-4561-A7A4-E1ACA2C4F29F}" presName="sibTrans" presStyleCnt="0"/>
      <dgm:spPr/>
    </dgm:pt>
    <dgm:pt modelId="{C417A2CD-AA48-46F5-BB6B-E3ABBD34B7AF}" type="pres">
      <dgm:prSet presAssocID="{6FEB3E0B-700E-440C-83BC-61BF6F1B7D19}" presName="compNode" presStyleCnt="0"/>
      <dgm:spPr/>
    </dgm:pt>
    <dgm:pt modelId="{44B2D1B1-95AF-455A-89BD-06C1CB5F1682}" type="pres">
      <dgm:prSet presAssocID="{6FEB3E0B-700E-440C-83BC-61BF6F1B7D19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3493E29C-456E-41E9-AFC2-855FB939A46E}" type="pres">
      <dgm:prSet presAssocID="{6FEB3E0B-700E-440C-83BC-61BF6F1B7D19}" presName="spaceRect" presStyleCnt="0"/>
      <dgm:spPr/>
    </dgm:pt>
    <dgm:pt modelId="{E7A211A5-86F7-4C1F-A1F2-DE760424FDCC}" type="pres">
      <dgm:prSet presAssocID="{6FEB3E0B-700E-440C-83BC-61BF6F1B7D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8E5608-BF1A-4EE3-9086-BCB50EE3C5C0}" srcId="{A96AAE1B-AFA7-4E56-93E5-535500466BF3}" destId="{6FEB3E0B-700E-440C-83BC-61BF6F1B7D19}" srcOrd="2" destOrd="0" parTransId="{CD26F889-A576-4C5B-9984-6B2F99E9A1B4}" sibTransId="{7CEA319C-05AF-4CA0-AAF6-E031FD930C68}"/>
    <dgm:cxn modelId="{FC7DD024-C894-4E29-BDFB-06DB4F7A85E6}" type="presOf" srcId="{8C05B2E0-5720-4D59-B77C-29A582B9CE1D}" destId="{4C6682E2-F989-4B9B-8D82-BEDF09AA0883}" srcOrd="0" destOrd="0" presId="urn:microsoft.com/office/officeart/2018/2/layout/IconLabelList"/>
    <dgm:cxn modelId="{5732AC25-0E0A-45B2-9E77-DB1588F0F355}" srcId="{A96AAE1B-AFA7-4E56-93E5-535500466BF3}" destId="{8C05B2E0-5720-4D59-B77C-29A582B9CE1D}" srcOrd="1" destOrd="0" parTransId="{6829939C-B79D-4966-9CB3-6C7C9D806DFE}" sibTransId="{62C44005-9EE8-4561-A7A4-E1ACA2C4F29F}"/>
    <dgm:cxn modelId="{FDF0A151-ABB4-49D2-B0B4-8465CDA96B18}" type="presOf" srcId="{6FEB3E0B-700E-440C-83BC-61BF6F1B7D19}" destId="{E7A211A5-86F7-4C1F-A1F2-DE760424FDCC}" srcOrd="0" destOrd="0" presId="urn:microsoft.com/office/officeart/2018/2/layout/IconLabelList"/>
    <dgm:cxn modelId="{4303AB91-E02B-4603-A06F-0D8BDB5C6549}" type="presOf" srcId="{A96AAE1B-AFA7-4E56-93E5-535500466BF3}" destId="{8B479809-161E-4CE7-BD98-C737DC581CD0}" srcOrd="0" destOrd="0" presId="urn:microsoft.com/office/officeart/2018/2/layout/IconLabelList"/>
    <dgm:cxn modelId="{BAA4C8BE-B4B6-4E1A-B428-76ECC8B2EC73}" type="presOf" srcId="{2155C2E6-A851-4FF5-9C11-54D3A039661B}" destId="{7491CCB6-B2E1-46AA-B2BD-943982AB9BDA}" srcOrd="0" destOrd="0" presId="urn:microsoft.com/office/officeart/2018/2/layout/IconLabelList"/>
    <dgm:cxn modelId="{A7CCB3E4-179F-4C62-81FC-315B8EF6BB75}" srcId="{A96AAE1B-AFA7-4E56-93E5-535500466BF3}" destId="{2155C2E6-A851-4FF5-9C11-54D3A039661B}" srcOrd="0" destOrd="0" parTransId="{3A64ECEF-B1C3-4877-B651-63A618E29EE9}" sibTransId="{5CCAE9C5-11C5-4ACB-B05D-D21E4BE4CC68}"/>
    <dgm:cxn modelId="{3461F443-4A17-4D7D-B1F3-F8AC42E290A6}" type="presParOf" srcId="{8B479809-161E-4CE7-BD98-C737DC581CD0}" destId="{06CB8EF0-067B-468F-A471-B3CDA84A0243}" srcOrd="0" destOrd="0" presId="urn:microsoft.com/office/officeart/2018/2/layout/IconLabelList"/>
    <dgm:cxn modelId="{F32EE7C2-8A73-4C67-95C2-58E65D4AA4AC}" type="presParOf" srcId="{06CB8EF0-067B-468F-A471-B3CDA84A0243}" destId="{55AAAC2C-24EF-4134-99CB-A460A9EC4805}" srcOrd="0" destOrd="0" presId="urn:microsoft.com/office/officeart/2018/2/layout/IconLabelList"/>
    <dgm:cxn modelId="{0F24EFA1-9C4E-4C50-819F-7A42883354B3}" type="presParOf" srcId="{06CB8EF0-067B-468F-A471-B3CDA84A0243}" destId="{7C069E73-6555-4581-8777-1EF9741B9ED9}" srcOrd="1" destOrd="0" presId="urn:microsoft.com/office/officeart/2018/2/layout/IconLabelList"/>
    <dgm:cxn modelId="{D33443EA-68D6-4CAF-8431-F006A1552099}" type="presParOf" srcId="{06CB8EF0-067B-468F-A471-B3CDA84A0243}" destId="{7491CCB6-B2E1-46AA-B2BD-943982AB9BDA}" srcOrd="2" destOrd="0" presId="urn:microsoft.com/office/officeart/2018/2/layout/IconLabelList"/>
    <dgm:cxn modelId="{4855128B-9B91-4C3B-AC9F-2D1A65AC6F1F}" type="presParOf" srcId="{8B479809-161E-4CE7-BD98-C737DC581CD0}" destId="{351A3244-0390-429E-8C36-0FBE781504F0}" srcOrd="1" destOrd="0" presId="urn:microsoft.com/office/officeart/2018/2/layout/IconLabelList"/>
    <dgm:cxn modelId="{73F4CD63-C465-4A4B-87A5-6F7596A3BD2F}" type="presParOf" srcId="{8B479809-161E-4CE7-BD98-C737DC581CD0}" destId="{D6F439C9-2337-4881-BB27-FE27B4204312}" srcOrd="2" destOrd="0" presId="urn:microsoft.com/office/officeart/2018/2/layout/IconLabelList"/>
    <dgm:cxn modelId="{B17EFF12-E56A-4099-9C18-A11B6B50C108}" type="presParOf" srcId="{D6F439C9-2337-4881-BB27-FE27B4204312}" destId="{361A9273-6E81-497D-9226-462AA7F7EBEF}" srcOrd="0" destOrd="0" presId="urn:microsoft.com/office/officeart/2018/2/layout/IconLabelList"/>
    <dgm:cxn modelId="{112B8DD0-A0FC-43B3-86E6-0ABFCF9294DE}" type="presParOf" srcId="{D6F439C9-2337-4881-BB27-FE27B4204312}" destId="{C4AD67C9-DE6B-4B17-BF52-7D4CEEE0223F}" srcOrd="1" destOrd="0" presId="urn:microsoft.com/office/officeart/2018/2/layout/IconLabelList"/>
    <dgm:cxn modelId="{83BA4FD9-CC50-4EB9-8D98-388A37D0F8A5}" type="presParOf" srcId="{D6F439C9-2337-4881-BB27-FE27B4204312}" destId="{4C6682E2-F989-4B9B-8D82-BEDF09AA0883}" srcOrd="2" destOrd="0" presId="urn:microsoft.com/office/officeart/2018/2/layout/IconLabelList"/>
    <dgm:cxn modelId="{B126E4F4-2862-4728-9204-7E9D874E1833}" type="presParOf" srcId="{8B479809-161E-4CE7-BD98-C737DC581CD0}" destId="{3BD3C77B-2818-4CA2-B389-5C5B6B922771}" srcOrd="3" destOrd="0" presId="urn:microsoft.com/office/officeart/2018/2/layout/IconLabelList"/>
    <dgm:cxn modelId="{EDF38926-79A6-4164-85E3-3E21576542D3}" type="presParOf" srcId="{8B479809-161E-4CE7-BD98-C737DC581CD0}" destId="{C417A2CD-AA48-46F5-BB6B-E3ABBD34B7AF}" srcOrd="4" destOrd="0" presId="urn:microsoft.com/office/officeart/2018/2/layout/IconLabelList"/>
    <dgm:cxn modelId="{596E42F2-679F-4329-BAC2-F072EA93B9EA}" type="presParOf" srcId="{C417A2CD-AA48-46F5-BB6B-E3ABBD34B7AF}" destId="{44B2D1B1-95AF-455A-89BD-06C1CB5F1682}" srcOrd="0" destOrd="0" presId="urn:microsoft.com/office/officeart/2018/2/layout/IconLabelList"/>
    <dgm:cxn modelId="{3389260C-24B6-45F9-925B-03E8583B6B46}" type="presParOf" srcId="{C417A2CD-AA48-46F5-BB6B-E3ABBD34B7AF}" destId="{3493E29C-456E-41E9-AFC2-855FB939A46E}" srcOrd="1" destOrd="0" presId="urn:microsoft.com/office/officeart/2018/2/layout/IconLabelList"/>
    <dgm:cxn modelId="{0DB8760B-E3FA-4274-86D4-44CB89DCA0A2}" type="presParOf" srcId="{C417A2CD-AA48-46F5-BB6B-E3ABBD34B7AF}" destId="{E7A211A5-86F7-4C1F-A1F2-DE760424FD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DDD3F-BB81-4D81-A1D6-B8EFD3D14D14}">
      <dsp:nvSpPr>
        <dsp:cNvPr id="0" name=""/>
        <dsp:cNvSpPr/>
      </dsp:nvSpPr>
      <dsp:spPr>
        <a:xfrm>
          <a:off x="4010" y="773474"/>
          <a:ext cx="2411759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600" kern="1200" dirty="0"/>
            <a:t>Stiprās puses</a:t>
          </a:r>
          <a:endParaRPr lang="en-US" sz="2600" kern="1200" dirty="0"/>
        </a:p>
      </dsp:txBody>
      <dsp:txXfrm>
        <a:off x="4010" y="773474"/>
        <a:ext cx="2411759" cy="748800"/>
      </dsp:txXfrm>
    </dsp:sp>
    <dsp:sp modelId="{6F128029-BB8C-4C21-943E-1140D86B7814}">
      <dsp:nvSpPr>
        <dsp:cNvPr id="0" name=""/>
        <dsp:cNvSpPr/>
      </dsp:nvSpPr>
      <dsp:spPr>
        <a:xfrm>
          <a:off x="4010" y="1522274"/>
          <a:ext cx="2411759" cy="152218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lv-LV" sz="1800" kern="1200" dirty="0"/>
            <a:t>Ir bijusi pieredze programmēšanā un mājaslapu izveidē</a:t>
          </a:r>
          <a:endParaRPr lang="en-US" sz="1800" kern="1200" dirty="0"/>
        </a:p>
      </dsp:txBody>
      <dsp:txXfrm>
        <a:off x="4010" y="1522274"/>
        <a:ext cx="2411759" cy="1522188"/>
      </dsp:txXfrm>
    </dsp:sp>
    <dsp:sp modelId="{3D936558-FE21-4415-B2BC-BC9000CDECC6}">
      <dsp:nvSpPr>
        <dsp:cNvPr id="0" name=""/>
        <dsp:cNvSpPr/>
      </dsp:nvSpPr>
      <dsp:spPr>
        <a:xfrm>
          <a:off x="2753417" y="773474"/>
          <a:ext cx="2411759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600" kern="1200" dirty="0"/>
            <a:t>Vājās puses</a:t>
          </a:r>
          <a:endParaRPr lang="en-US" sz="2600" kern="1200" dirty="0"/>
        </a:p>
      </dsp:txBody>
      <dsp:txXfrm>
        <a:off x="2753417" y="773474"/>
        <a:ext cx="2411759" cy="748800"/>
      </dsp:txXfrm>
    </dsp:sp>
    <dsp:sp modelId="{0556E39D-F0A7-47AE-BF37-64E003BAC395}">
      <dsp:nvSpPr>
        <dsp:cNvPr id="0" name=""/>
        <dsp:cNvSpPr/>
      </dsp:nvSpPr>
      <dsp:spPr>
        <a:xfrm>
          <a:off x="2753417" y="1522274"/>
          <a:ext cx="2411759" cy="152218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lv-LV" sz="1800" kern="1200" dirty="0"/>
            <a:t>Nav bijusi pieredze aplikāciju izstrādē</a:t>
          </a:r>
          <a:endParaRPr lang="en-US" sz="1800" kern="1200" dirty="0"/>
        </a:p>
      </dsp:txBody>
      <dsp:txXfrm>
        <a:off x="2753417" y="1522274"/>
        <a:ext cx="2411759" cy="1522188"/>
      </dsp:txXfrm>
    </dsp:sp>
    <dsp:sp modelId="{D6368453-DB63-4AB5-B7AD-B24F149F0F44}">
      <dsp:nvSpPr>
        <dsp:cNvPr id="0" name=""/>
        <dsp:cNvSpPr/>
      </dsp:nvSpPr>
      <dsp:spPr>
        <a:xfrm>
          <a:off x="5502823" y="773474"/>
          <a:ext cx="2411759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600" kern="1200" dirty="0"/>
            <a:t>Iespējas</a:t>
          </a:r>
          <a:endParaRPr lang="en-US" sz="2600" kern="1200" dirty="0"/>
        </a:p>
      </dsp:txBody>
      <dsp:txXfrm>
        <a:off x="5502823" y="773474"/>
        <a:ext cx="2411759" cy="748800"/>
      </dsp:txXfrm>
    </dsp:sp>
    <dsp:sp modelId="{C2674590-2075-461B-9005-34CF32068505}">
      <dsp:nvSpPr>
        <dsp:cNvPr id="0" name=""/>
        <dsp:cNvSpPr/>
      </dsp:nvSpPr>
      <dsp:spPr>
        <a:xfrm>
          <a:off x="5502823" y="1522274"/>
          <a:ext cx="2411759" cy="152218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lv-LV" sz="1800" kern="1200" dirty="0"/>
            <a:t>COVID laikā cilvēki meklē izklaides iespējas, telefoni ir pieejami gandrīz ikvienam</a:t>
          </a:r>
          <a:endParaRPr lang="en-US" sz="1800" kern="1200" dirty="0"/>
        </a:p>
      </dsp:txBody>
      <dsp:txXfrm>
        <a:off x="5502823" y="1522274"/>
        <a:ext cx="2411759" cy="1522188"/>
      </dsp:txXfrm>
    </dsp:sp>
    <dsp:sp modelId="{473B36ED-C31A-4A13-9C61-9A1122174175}">
      <dsp:nvSpPr>
        <dsp:cNvPr id="0" name=""/>
        <dsp:cNvSpPr/>
      </dsp:nvSpPr>
      <dsp:spPr>
        <a:xfrm>
          <a:off x="8252229" y="773474"/>
          <a:ext cx="2411759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600" kern="1200" dirty="0"/>
            <a:t>Draudi</a:t>
          </a:r>
          <a:endParaRPr lang="en-US" sz="2600" kern="1200" dirty="0"/>
        </a:p>
      </dsp:txBody>
      <dsp:txXfrm>
        <a:off x="8252229" y="773474"/>
        <a:ext cx="2411759" cy="748800"/>
      </dsp:txXfrm>
    </dsp:sp>
    <dsp:sp modelId="{833ED31D-A98F-452E-A335-8104C844ECE7}">
      <dsp:nvSpPr>
        <dsp:cNvPr id="0" name=""/>
        <dsp:cNvSpPr/>
      </dsp:nvSpPr>
      <dsp:spPr>
        <a:xfrm>
          <a:off x="8252229" y="1522274"/>
          <a:ext cx="2411759" cy="152218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lv-LV" sz="1800" kern="1200" dirty="0"/>
            <a:t>Ir daudz citas līdzīga veida aplikācijas</a:t>
          </a:r>
          <a:endParaRPr lang="en-US" sz="1800" kern="1200" dirty="0"/>
        </a:p>
      </dsp:txBody>
      <dsp:txXfrm>
        <a:off x="8252229" y="1522274"/>
        <a:ext cx="2411759" cy="1522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AAC2C-24EF-4134-99CB-A460A9EC4805}">
      <dsp:nvSpPr>
        <dsp:cNvPr id="0" name=""/>
        <dsp:cNvSpPr/>
      </dsp:nvSpPr>
      <dsp:spPr>
        <a:xfrm>
          <a:off x="575050" y="584172"/>
          <a:ext cx="877655" cy="87765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1CCB6-B2E1-46AA-B2BD-943982AB9BDA}">
      <dsp:nvSpPr>
        <dsp:cNvPr id="0" name=""/>
        <dsp:cNvSpPr/>
      </dsp:nvSpPr>
      <dsp:spPr>
        <a:xfrm>
          <a:off x="38705" y="1743828"/>
          <a:ext cx="1950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Programmēšanas valoda: </a:t>
          </a:r>
          <a:r>
            <a:rPr lang="en-US" sz="1500" b="1" kern="1200"/>
            <a:t>Dart (Flutter)</a:t>
          </a:r>
          <a:endParaRPr lang="en-US" sz="1500" kern="1200"/>
        </a:p>
      </dsp:txBody>
      <dsp:txXfrm>
        <a:off x="38705" y="1743828"/>
        <a:ext cx="1950345" cy="720000"/>
      </dsp:txXfrm>
    </dsp:sp>
    <dsp:sp modelId="{361A9273-6E81-497D-9226-462AA7F7EBEF}">
      <dsp:nvSpPr>
        <dsp:cNvPr id="0" name=""/>
        <dsp:cNvSpPr/>
      </dsp:nvSpPr>
      <dsp:spPr>
        <a:xfrm>
          <a:off x="2866707" y="584172"/>
          <a:ext cx="877655" cy="87765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682E2-F989-4B9B-8D82-BEDF09AA0883}">
      <dsp:nvSpPr>
        <dsp:cNvPr id="0" name=""/>
        <dsp:cNvSpPr/>
      </dsp:nvSpPr>
      <dsp:spPr>
        <a:xfrm>
          <a:off x="2330362" y="1743828"/>
          <a:ext cx="1950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Datubāzes risinājums: </a:t>
          </a:r>
          <a:r>
            <a:rPr lang="en-US" sz="1500" b="1" kern="1200"/>
            <a:t>Firebase / Firestore</a:t>
          </a:r>
          <a:endParaRPr lang="en-US" sz="1500" kern="1200"/>
        </a:p>
      </dsp:txBody>
      <dsp:txXfrm>
        <a:off x="2330362" y="1743828"/>
        <a:ext cx="1950345" cy="720000"/>
      </dsp:txXfrm>
    </dsp:sp>
    <dsp:sp modelId="{44B2D1B1-95AF-455A-89BD-06C1CB5F1682}">
      <dsp:nvSpPr>
        <dsp:cNvPr id="0" name=""/>
        <dsp:cNvSpPr/>
      </dsp:nvSpPr>
      <dsp:spPr>
        <a:xfrm>
          <a:off x="5158363" y="584172"/>
          <a:ext cx="877655" cy="877655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211A5-86F7-4C1F-A1F2-DE760424FDCC}">
      <dsp:nvSpPr>
        <dsp:cNvPr id="0" name=""/>
        <dsp:cNvSpPr/>
      </dsp:nvSpPr>
      <dsp:spPr>
        <a:xfrm>
          <a:off x="4622018" y="1743828"/>
          <a:ext cx="1950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Programmatūra: </a:t>
          </a:r>
          <a:r>
            <a:rPr lang="en-US" sz="1500" b="1" kern="1200"/>
            <a:t>Visual Studio Code</a:t>
          </a:r>
          <a:endParaRPr lang="en-US" sz="1500" kern="1200"/>
        </a:p>
      </dsp:txBody>
      <dsp:txXfrm>
        <a:off x="4622018" y="1743828"/>
        <a:ext cx="19503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6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bstract geometric hexagon overlay pattern on white and gray background">
            <a:extLst>
              <a:ext uri="{FF2B5EF4-FFF2-40B4-BE49-F238E27FC236}">
                <a16:creationId xmlns:a16="http://schemas.microsoft.com/office/drawing/2014/main" id="{DB930DF5-94A4-430C-A40B-D0477074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C4AF6-A7A8-403A-86A2-E22276F41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r>
              <a:rPr lang="lv-LV" dirty="0"/>
              <a:t>Emīls Grietēns</a:t>
            </a:r>
          </a:p>
          <a:p>
            <a:r>
              <a:rPr lang="lv-LV" dirty="0"/>
              <a:t>3. kurss, 4. grupa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87D36-CA99-4F4B-AA23-5B4F85C50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141" y="2299787"/>
            <a:ext cx="4550015" cy="2286000"/>
          </a:xfrm>
        </p:spPr>
        <p:txBody>
          <a:bodyPr>
            <a:normAutofit/>
          </a:bodyPr>
          <a:lstStyle/>
          <a:p>
            <a:r>
              <a:rPr lang="lv-LV" sz="4400" dirty="0"/>
              <a:t>Programmatūras ideja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651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C1A1-84EA-4642-9181-BF7039B4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Programmatūras apraksts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D94E-C457-45A1-BC26-91BB8C21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/>
              <a:t>Spēļu mobilā aplikācija ar «</a:t>
            </a:r>
            <a:r>
              <a:rPr lang="lv-LV" dirty="0" err="1"/>
              <a:t>Super</a:t>
            </a:r>
            <a:r>
              <a:rPr lang="lv-LV" dirty="0"/>
              <a:t> Mario» tematiku, kurā varēs izveidot savu varoņa profilu;</a:t>
            </a:r>
          </a:p>
          <a:p>
            <a:r>
              <a:rPr lang="lv-LV" dirty="0"/>
              <a:t>Spēles uzdevums – izglābt princesi;</a:t>
            </a:r>
          </a:p>
          <a:p>
            <a:r>
              <a:rPr lang="lv-LV" dirty="0"/>
              <a:t>Varoņa profils būs maināms – katrs spēlētājs varēs izvēlēties savu vārdu un tēlu;</a:t>
            </a:r>
          </a:p>
          <a:p>
            <a:r>
              <a:rPr lang="lv-LV" dirty="0"/>
              <a:t>Papildus būs iespējams apskatīt arī spēlētāju sarakstu, kurš tiks kārtots pēc tā cik reizes tika izglābta princese.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0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551-3AB1-45EB-A504-61A4A865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Moduļu diagramma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B334CF-5662-4528-9E86-B2F4E0C4B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732032"/>
              </p:ext>
            </p:extLst>
          </p:nvPr>
        </p:nvGraphicFramePr>
        <p:xfrm>
          <a:off x="762000" y="2286000"/>
          <a:ext cx="10668000" cy="38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7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4646D0-D6CA-4BDA-AEDD-E91340118E77}"/>
              </a:ext>
            </a:extLst>
          </p:cNvPr>
          <p:cNvSpPr/>
          <p:nvPr/>
        </p:nvSpPr>
        <p:spPr>
          <a:xfrm>
            <a:off x="2719429" y="2114024"/>
            <a:ext cx="2097247" cy="3875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0A7C4-A39F-4988-B075-E5D48B43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ilgtspēja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CE7E-C892-4C00-A677-F9C6F5C57D99}"/>
              </a:ext>
            </a:extLst>
          </p:cNvPr>
          <p:cNvSpPr/>
          <p:nvPr/>
        </p:nvSpPr>
        <p:spPr>
          <a:xfrm>
            <a:off x="436227" y="2114026"/>
            <a:ext cx="2097247" cy="3875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873F35-CEC1-49C5-970E-C6657F7DD0C5}"/>
              </a:ext>
            </a:extLst>
          </p:cNvPr>
          <p:cNvSpPr/>
          <p:nvPr/>
        </p:nvSpPr>
        <p:spPr>
          <a:xfrm>
            <a:off x="436227" y="2130804"/>
            <a:ext cx="2097247" cy="45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B7CF7-4211-492B-B0DE-7622D92B1A93}"/>
              </a:ext>
            </a:extLst>
          </p:cNvPr>
          <p:cNvSpPr txBox="1"/>
          <p:nvPr/>
        </p:nvSpPr>
        <p:spPr>
          <a:xfrm>
            <a:off x="453004" y="2625971"/>
            <a:ext cx="209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bg1"/>
                </a:solidFill>
              </a:rPr>
              <a:t>Aplikācijas izstrādātāji / programmētāji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EFFE8-5F73-4953-9A09-86D157174FD3}"/>
              </a:ext>
            </a:extLst>
          </p:cNvPr>
          <p:cNvSpPr txBox="1"/>
          <p:nvPr/>
        </p:nvSpPr>
        <p:spPr>
          <a:xfrm>
            <a:off x="419448" y="2172749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b="1" dirty="0"/>
              <a:t>SUPPLIERS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CC1EA-50A6-4A07-A485-421B374FFE7F}"/>
              </a:ext>
            </a:extLst>
          </p:cNvPr>
          <p:cNvSpPr/>
          <p:nvPr/>
        </p:nvSpPr>
        <p:spPr>
          <a:xfrm>
            <a:off x="2719431" y="2130912"/>
            <a:ext cx="2097247" cy="453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6DFDE-57BB-4D4C-AE0B-66B03E656987}"/>
              </a:ext>
            </a:extLst>
          </p:cNvPr>
          <p:cNvSpPr txBox="1"/>
          <p:nvPr/>
        </p:nvSpPr>
        <p:spPr>
          <a:xfrm>
            <a:off x="2736208" y="2626079"/>
            <a:ext cx="209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bg1"/>
                </a:solidFill>
              </a:rPr>
              <a:t>E-pasta adrese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bg1"/>
                </a:solidFill>
              </a:rPr>
              <a:t>Parole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A3549-1808-4B19-827F-A0E53AB64270}"/>
              </a:ext>
            </a:extLst>
          </p:cNvPr>
          <p:cNvSpPr txBox="1"/>
          <p:nvPr/>
        </p:nvSpPr>
        <p:spPr>
          <a:xfrm>
            <a:off x="2702652" y="2172857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b="1" dirty="0"/>
              <a:t>INPUTS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B1183-8EC5-4B8F-A284-46A3F28F825A}"/>
              </a:ext>
            </a:extLst>
          </p:cNvPr>
          <p:cNvSpPr/>
          <p:nvPr/>
        </p:nvSpPr>
        <p:spPr>
          <a:xfrm>
            <a:off x="5036187" y="2114024"/>
            <a:ext cx="2097247" cy="3875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7702D-8166-4AE4-88AE-EF11923CE1A7}"/>
              </a:ext>
            </a:extLst>
          </p:cNvPr>
          <p:cNvSpPr/>
          <p:nvPr/>
        </p:nvSpPr>
        <p:spPr>
          <a:xfrm>
            <a:off x="5036187" y="2130804"/>
            <a:ext cx="2097247" cy="45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09CBF7-2682-4124-B529-0B7359A8469B}"/>
              </a:ext>
            </a:extLst>
          </p:cNvPr>
          <p:cNvSpPr txBox="1"/>
          <p:nvPr/>
        </p:nvSpPr>
        <p:spPr>
          <a:xfrm>
            <a:off x="5052966" y="2626079"/>
            <a:ext cx="209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bg1"/>
                </a:solidFill>
              </a:rPr>
              <a:t>Lietotāja reģistrācija &amp; autorizācija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bg1"/>
                </a:solidFill>
              </a:rPr>
              <a:t>Spēle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48619-8518-47A1-A925-CA4AC04174D9}"/>
              </a:ext>
            </a:extLst>
          </p:cNvPr>
          <p:cNvSpPr txBox="1"/>
          <p:nvPr/>
        </p:nvSpPr>
        <p:spPr>
          <a:xfrm>
            <a:off x="5019410" y="2172857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b="1" dirty="0"/>
              <a:t>PROCESS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07476E-D76A-44AD-B2E1-0C8FE16F4F98}"/>
              </a:ext>
            </a:extLst>
          </p:cNvPr>
          <p:cNvSpPr/>
          <p:nvPr/>
        </p:nvSpPr>
        <p:spPr>
          <a:xfrm>
            <a:off x="7336166" y="2114024"/>
            <a:ext cx="2097247" cy="3875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A2A98-5AF0-4EB9-BFEF-803DDD9AA92F}"/>
              </a:ext>
            </a:extLst>
          </p:cNvPr>
          <p:cNvSpPr/>
          <p:nvPr/>
        </p:nvSpPr>
        <p:spPr>
          <a:xfrm>
            <a:off x="7336166" y="2130804"/>
            <a:ext cx="2097247" cy="453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059BE4-2C36-416F-89AA-2E9559DB3E4B}"/>
              </a:ext>
            </a:extLst>
          </p:cNvPr>
          <p:cNvSpPr txBox="1"/>
          <p:nvPr/>
        </p:nvSpPr>
        <p:spPr>
          <a:xfrm>
            <a:off x="7352945" y="2626079"/>
            <a:ext cx="2097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solidFill>
                  <a:schemeClr val="bg1"/>
                </a:solidFill>
              </a:rPr>
              <a:t>Profils aplikācijā, kas saglabā lietotāja informāciju un ar kuru var spēlēt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C96370-972B-4D44-967E-C306B8BFE359}"/>
              </a:ext>
            </a:extLst>
          </p:cNvPr>
          <p:cNvSpPr txBox="1"/>
          <p:nvPr/>
        </p:nvSpPr>
        <p:spPr>
          <a:xfrm>
            <a:off x="7319389" y="2172857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b="1" dirty="0"/>
              <a:t>OUTPUTS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F5E51F-08FF-4595-B6E3-65A8D01B197B}"/>
              </a:ext>
            </a:extLst>
          </p:cNvPr>
          <p:cNvSpPr/>
          <p:nvPr/>
        </p:nvSpPr>
        <p:spPr>
          <a:xfrm>
            <a:off x="9619366" y="2097244"/>
            <a:ext cx="2097247" cy="3875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A911EB-868F-400C-83C9-A4C2DC11A87D}"/>
              </a:ext>
            </a:extLst>
          </p:cNvPr>
          <p:cNvSpPr/>
          <p:nvPr/>
        </p:nvSpPr>
        <p:spPr>
          <a:xfrm>
            <a:off x="9619366" y="2114024"/>
            <a:ext cx="2097247" cy="45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A1F8E9-E7F3-4D41-9B86-14A811E2FC0A}"/>
              </a:ext>
            </a:extLst>
          </p:cNvPr>
          <p:cNvSpPr txBox="1"/>
          <p:nvPr/>
        </p:nvSpPr>
        <p:spPr>
          <a:xfrm>
            <a:off x="9636145" y="2609299"/>
            <a:ext cx="209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err="1">
                <a:solidFill>
                  <a:schemeClr val="bg1"/>
                </a:solidFill>
              </a:rPr>
              <a:t>Android</a:t>
            </a:r>
            <a:r>
              <a:rPr lang="lv-LV" dirty="0">
                <a:solidFill>
                  <a:schemeClr val="bg1"/>
                </a:solidFill>
              </a:rPr>
              <a:t> telefonu lietotāji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C84BD-7AC6-4DBC-80DB-46114052C4BF}"/>
              </a:ext>
            </a:extLst>
          </p:cNvPr>
          <p:cNvSpPr txBox="1"/>
          <p:nvPr/>
        </p:nvSpPr>
        <p:spPr>
          <a:xfrm>
            <a:off x="9602589" y="2156077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b="1" dirty="0"/>
              <a:t>CUSTOMERS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79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F9218-D22D-4939-A466-C87861A3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Tehnoloģijas &amp; rīki</a:t>
            </a:r>
          </a:p>
        </p:txBody>
      </p:sp>
      <p:graphicFrame>
        <p:nvGraphicFramePr>
          <p:cNvPr id="29" name="TextBox 3">
            <a:extLst>
              <a:ext uri="{FF2B5EF4-FFF2-40B4-BE49-F238E27FC236}">
                <a16:creationId xmlns:a16="http://schemas.microsoft.com/office/drawing/2014/main" id="{BCD57AFC-1428-4D0C-AF19-B774AB36B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87641"/>
              </p:ext>
            </p:extLst>
          </p:nvPr>
        </p:nvGraphicFramePr>
        <p:xfrm>
          <a:off x="5192154" y="3048000"/>
          <a:ext cx="661107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4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3A38B-AB6D-41C1-8047-7083C220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lv-LV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Paldies par uzmanību!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866188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Programmatūras ideja</vt:lpstr>
      <vt:lpstr>Programmatūras apraksts</vt:lpstr>
      <vt:lpstr>Moduļu diagramma</vt:lpstr>
      <vt:lpstr>Projekta ilgtspēja</vt:lpstr>
      <vt:lpstr>Tehnoloģijas &amp; rīki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Programmatūras ideja</dc:title>
  <dc:creator>Emīls Grietēns</dc:creator>
  <cp:lastModifiedBy>Emīls Grietēns</cp:lastModifiedBy>
  <cp:revision>7</cp:revision>
  <dcterms:created xsi:type="dcterms:W3CDTF">2021-04-10T09:46:51Z</dcterms:created>
  <dcterms:modified xsi:type="dcterms:W3CDTF">2021-04-26T17:33:24Z</dcterms:modified>
</cp:coreProperties>
</file>