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6" r:id="rId4"/>
    <p:sldId id="258" r:id="rId5"/>
    <p:sldId id="263" r:id="rId6"/>
    <p:sldId id="260" r:id="rId7"/>
    <p:sldId id="262" r:id="rId8"/>
    <p:sldId id="284" r:id="rId9"/>
    <p:sldId id="285" r:id="rId10"/>
    <p:sldId id="283" r:id="rId11"/>
  </p:sldIdLst>
  <p:sldSz cx="9144000" cy="5143500" type="screen16x9"/>
  <p:notesSz cx="6858000" cy="9144000"/>
  <p:embeddedFontLst>
    <p:embeddedFont>
      <p:font typeface="Barlow Semi Condensed" panose="020B0604020202020204" charset="-70"/>
      <p:regular r:id="rId13"/>
    </p:embeddedFont>
    <p:embeddedFont>
      <p:font typeface="Barlow Semi Condensed Medium" panose="020B0604020202020204" charset="-70"/>
      <p:regular r:id="rId14"/>
    </p:embeddedFont>
    <p:embeddedFont>
      <p:font typeface="Eras Medium ITC" panose="020B0602030504020804" pitchFamily="34" charset="0"/>
      <p:regular r:id="rId15"/>
    </p:embeddedFont>
    <p:embeddedFont>
      <p:font typeface="Fjalla One" panose="020B0604020202020204" charset="0"/>
      <p:regular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 panose="00000506000000000000"/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64450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7990" y="1611630"/>
            <a:ext cx="3264535" cy="120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ym typeface="+mn-ea"/>
              </a:rPr>
              <a:t>GreenHouse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96280" y="2736215"/>
            <a:ext cx="3264535" cy="520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1"/>
                </a:solidFill>
              </a:rPr>
              <a:t>Darba autori: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1"/>
                </a:solidFill>
              </a:rPr>
              <a:t>Emīls Aleksis Sležis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1"/>
                </a:solidFill>
              </a:rPr>
              <a:t>Raimunds Vanags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1"/>
                </a:solidFill>
              </a:rPr>
              <a:t>Gustavs Iļjučonoks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1188085" y="1995805"/>
            <a:ext cx="6136005" cy="967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latin typeface="Eras Medium ITC" panose="020B0602030504020804" pitchFamily="34" charset="0"/>
                <a:sym typeface="+mn-ea"/>
              </a:rPr>
              <a:t>Paldies</a:t>
            </a:r>
            <a:r>
              <a:rPr lang="en-US" sz="4800" dirty="0">
                <a:latin typeface="Eras Medium ITC" panose="020B0602030504020804" pitchFamily="34" charset="0"/>
                <a:sym typeface="+mn-ea"/>
              </a:rPr>
              <a:t> par </a:t>
            </a:r>
            <a:r>
              <a:rPr lang="en-US" sz="4800" dirty="0" err="1">
                <a:latin typeface="Eras Medium ITC" panose="020B0602030504020804" pitchFamily="34" charset="0"/>
                <a:sym typeface="+mn-ea"/>
              </a:rPr>
              <a:t>uzmanību</a:t>
            </a:r>
            <a:r>
              <a:rPr lang="en-US" sz="4800" dirty="0">
                <a:latin typeface="Eras Medium ITC" panose="020B0602030504020804" pitchFamily="34" charset="0"/>
                <a:sym typeface="+mn-ea"/>
              </a:rPr>
              <a:t>!</a:t>
            </a:r>
            <a:endParaRPr lang="en-GB" sz="4800" dirty="0">
              <a:latin typeface="Eras Medium ITC" panose="020B06020305040208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Saturs</a:t>
            </a: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1085135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Par </a:t>
            </a:r>
            <a:r>
              <a:rPr lang="en-US" sz="2800" dirty="0" err="1">
                <a:sym typeface="+mn-ea"/>
              </a:rPr>
              <a:t>spēli</a:t>
            </a:r>
            <a:r>
              <a:rPr lang="en-US" sz="2800" dirty="0">
                <a:sym typeface="+mn-ea"/>
              </a:rPr>
              <a:t>;</a:t>
            </a:r>
            <a:endParaRPr lang="en-US" sz="2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Spēles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koncepts</a:t>
            </a:r>
            <a:r>
              <a:rPr lang="en-US" sz="2800" dirty="0">
                <a:sym typeface="+mn-ea"/>
              </a:rPr>
              <a:t>;</a:t>
            </a:r>
            <a:endParaRPr lang="en-US" sz="2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Spēles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vizuālais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izskats</a:t>
            </a:r>
            <a:r>
              <a:rPr lang="en-US" sz="2800" dirty="0">
                <a:sym typeface="+mn-ea"/>
              </a:rPr>
              <a:t>;</a:t>
            </a:r>
            <a:endParaRPr lang="en-US" sz="2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ym typeface="+mn-ea"/>
              </a:rPr>
              <a:t>Vīzija</a:t>
            </a:r>
            <a:r>
              <a:rPr lang="en-US" sz="2800" dirty="0">
                <a:sym typeface="+mn-ea"/>
              </a:rPr>
              <a:t> un </a:t>
            </a:r>
            <a:r>
              <a:rPr lang="en-US" sz="2800" dirty="0" err="1">
                <a:sym typeface="+mn-ea"/>
              </a:rPr>
              <a:t>mērķis</a:t>
            </a:r>
            <a:r>
              <a:rPr lang="en-US" sz="2800" dirty="0">
                <a:sym typeface="+mn-ea"/>
              </a:rPr>
              <a:t>.</a:t>
            </a: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9B9C0-A2C2-44C7-A753-A2086DA9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050" y="1947672"/>
            <a:ext cx="6994136" cy="1362600"/>
          </a:xfrm>
        </p:spPr>
        <p:txBody>
          <a:bodyPr/>
          <a:lstStyle/>
          <a:p>
            <a:r>
              <a:rPr lang="en-GB" dirty="0" err="1"/>
              <a:t>Spēle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domāta</a:t>
            </a:r>
            <a:r>
              <a:rPr lang="en-GB" dirty="0"/>
              <a:t> </a:t>
            </a:r>
            <a:r>
              <a:rPr lang="en-GB" dirty="0" err="1"/>
              <a:t>priekš</a:t>
            </a:r>
            <a:r>
              <a:rPr lang="en-GB" dirty="0"/>
              <a:t> </a:t>
            </a:r>
            <a:r>
              <a:rPr lang="en-GB" dirty="0" err="1"/>
              <a:t>cilvēkiem</a:t>
            </a:r>
            <a:r>
              <a:rPr lang="en-GB" dirty="0"/>
              <a:t> , </a:t>
            </a:r>
            <a:r>
              <a:rPr lang="en-GB" dirty="0" err="1"/>
              <a:t>kuri</a:t>
            </a:r>
            <a:r>
              <a:rPr lang="en-GB" dirty="0"/>
              <a:t> </a:t>
            </a:r>
            <a:r>
              <a:rPr lang="en-GB" dirty="0" err="1"/>
              <a:t>vēlas</a:t>
            </a:r>
            <a:r>
              <a:rPr lang="en-GB" dirty="0"/>
              <a:t> </a:t>
            </a:r>
            <a:r>
              <a:rPr lang="en-GB" dirty="0" err="1"/>
              <a:t>padarīt</a:t>
            </a:r>
            <a:r>
              <a:rPr lang="en-GB" dirty="0"/>
              <a:t> </a:t>
            </a:r>
            <a:r>
              <a:rPr lang="en-GB" dirty="0" err="1"/>
              <a:t>savu</a:t>
            </a:r>
            <a:r>
              <a:rPr lang="en-GB" dirty="0"/>
              <a:t> </a:t>
            </a:r>
            <a:r>
              <a:rPr lang="en-GB" dirty="0" err="1"/>
              <a:t>dzīvi</a:t>
            </a:r>
            <a:r>
              <a:rPr lang="en-GB" dirty="0"/>
              <a:t> za</a:t>
            </a:r>
            <a:r>
              <a:rPr lang="lv-LV" dirty="0"/>
              <a:t>ļ</a:t>
            </a:r>
            <a:r>
              <a:rPr lang="en-GB" dirty="0" err="1"/>
              <a:t>āku</a:t>
            </a:r>
            <a:r>
              <a:rPr lang="en-GB" dirty="0"/>
              <a:t> un </a:t>
            </a:r>
            <a:r>
              <a:rPr lang="en-GB" dirty="0" err="1"/>
              <a:t>ilgspējīgāku</a:t>
            </a:r>
            <a:r>
              <a:rPr lang="en-GB" dirty="0"/>
              <a:t>.</a:t>
            </a:r>
          </a:p>
          <a:p>
            <a:r>
              <a:rPr lang="en-GB" dirty="0" err="1"/>
              <a:t>Tā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ļoti</a:t>
            </a:r>
            <a:r>
              <a:rPr lang="en-GB" dirty="0"/>
              <a:t> </a:t>
            </a:r>
            <a:r>
              <a:rPr lang="en-GB" dirty="0" err="1"/>
              <a:t>labi</a:t>
            </a:r>
            <a:r>
              <a:rPr lang="en-GB" dirty="0"/>
              <a:t> </a:t>
            </a:r>
            <a:r>
              <a:rPr lang="en-GB" dirty="0" err="1"/>
              <a:t>piemērota</a:t>
            </a:r>
            <a:r>
              <a:rPr lang="en-GB" dirty="0"/>
              <a:t> </a:t>
            </a:r>
            <a:r>
              <a:rPr lang="en-GB" dirty="0" err="1"/>
              <a:t>izglītošanai</a:t>
            </a:r>
            <a:r>
              <a:rPr lang="en-GB" dirty="0"/>
              <a:t>.</a:t>
            </a:r>
            <a:endParaRPr lang="lv-LV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D1012-06C3-486F-8924-20C0993F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Spēles</a:t>
            </a:r>
            <a:r>
              <a:rPr lang="en-GB" dirty="0"/>
              <a:t> </a:t>
            </a:r>
            <a:r>
              <a:rPr lang="en-GB" dirty="0" err="1"/>
              <a:t>mēr</a:t>
            </a:r>
            <a:r>
              <a:rPr lang="lv-LV" dirty="0"/>
              <a:t>ķ</a:t>
            </a:r>
            <a:r>
              <a:rPr lang="en-GB" dirty="0"/>
              <a:t>a </a:t>
            </a:r>
            <a:r>
              <a:rPr lang="en-GB" dirty="0" err="1"/>
              <a:t>auditorija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551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805307" y="245373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Par spēli</a:t>
            </a: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buFont typeface="Segoe UI" panose="020B0502040204020203" charset="0"/>
            </a:pPr>
            <a:r>
              <a:rPr lang="en-US">
                <a:sym typeface="+mn-ea"/>
              </a:rPr>
              <a:t>Spēles </a:t>
            </a:r>
            <a:r>
              <a:rPr lang="en-US" u="sng">
                <a:sym typeface="+mn-ea"/>
              </a:rPr>
              <a:t>galvenā doma</a:t>
            </a:r>
            <a:r>
              <a:rPr lang="en-US">
                <a:sym typeface="+mn-ea"/>
              </a:rPr>
              <a:t> ir paradīt un iepazīt ar dažādām iespējam, ko var mainīt savā mājoklī, lai padarītu savu dzīvi zaļāku.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19758" y="242849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Segoe UI" panose="020B0502040204020203" charset="0"/>
              <a:buChar char="-"/>
            </a:pPr>
            <a:r>
              <a:rPr lang="en-US">
                <a:sym typeface="+mn-ea"/>
              </a:rPr>
              <a:t>Spēles </a:t>
            </a:r>
            <a:r>
              <a:rPr lang="en-US" u="sng">
                <a:sym typeface="+mn-ea"/>
              </a:rPr>
              <a:t>mērķis</a:t>
            </a:r>
            <a:r>
              <a:rPr lang="en-US">
                <a:sym typeface="+mn-ea"/>
              </a:rPr>
              <a:t> ir padarītu cilvēku dzīvi ilgtspējīgāku un zaļāku.</a:t>
            </a:r>
            <a:endParaRPr lang="en-GB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90016" y="259702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Vīzija un mērķis</a:t>
            </a:r>
            <a:endParaRPr lang="en-GB"/>
          </a:p>
        </p:txBody>
      </p:sp>
      <p:sp>
        <p:nvSpPr>
          <p:cNvPr id="2" name="Text Box 0"/>
          <p:cNvSpPr txBox="1"/>
          <p:nvPr/>
        </p:nvSpPr>
        <p:spPr>
          <a:xfrm rot="10800000" flipV="1">
            <a:off x="1992630" y="1187450"/>
            <a:ext cx="5633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Mūsu vīzija ir vienkārša un kodolīga - Gadi iet, bet zeme paliek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Mērķis - radīt sapratni, ka šodien jāsāk mainīt mazas lietas ikdienā, lai radītu sev un citiem zaļāku rītdienu.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95703" y="62763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Spēles koncepts</a:t>
            </a:r>
            <a:endParaRPr lang="en-GB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95703" y="1491361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Segoe UI" panose="020B0502040204020203" charset="0"/>
              <a:buChar char="-"/>
            </a:pPr>
            <a:r>
              <a:rPr lang="en-US">
                <a:sym typeface="+mn-ea"/>
              </a:rPr>
              <a:t>Spēles vide notiek istabā/mājoklī. </a:t>
            </a:r>
            <a:endParaRPr lang="en-US"/>
          </a:p>
          <a:p>
            <a:pPr marL="0" indent="0">
              <a:buFont typeface="Segoe UI" panose="020B0502040204020203" charset="0"/>
              <a:buChar char="-"/>
            </a:pPr>
            <a:endParaRPr lang="en-US"/>
          </a:p>
          <a:p>
            <a:pPr>
              <a:buFont typeface="Segoe UI" panose="020B0502040204020203" charset="0"/>
              <a:buChar char="-"/>
            </a:pPr>
            <a:r>
              <a:rPr lang="en-US">
                <a:sym typeface="+mn-ea"/>
              </a:rPr>
              <a:t>Staigājot pa šo telpu jāmeklē priekšmeti un uz tiem jāuzklišķina, lai redzētu informāciju par to kā šis objekts var tikt uzlabots, piemēram: </a:t>
            </a:r>
            <a:endParaRPr lang="en-US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nošpiežot uz spuldzītes parādās teksts, ka šo spuldzīti var nomainīt uz efektīvāku LED spuldzi.</a:t>
            </a:r>
            <a:endParaRPr lang="en-US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nospiežot uz ziepēm, parādās, ka iespējams lietot dabai draudzīgākākās ziepju produktus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Spēles vizuālais izskats</a:t>
            </a:r>
            <a:br>
              <a:rPr lang="en-US"/>
            </a:br>
            <a:endParaRPr lang="en-GB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1810" y="1652905"/>
            <a:ext cx="6932295" cy="14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accen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A7584-649B-4414-8E3C-6855A651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65" y="1155268"/>
            <a:ext cx="4453482" cy="2082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B9E14-E207-4630-A0C0-B66DAA521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64" y="2968756"/>
            <a:ext cx="4200139" cy="2082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B74B-D6B8-441C-B1A1-A7847FB9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Mijiedarbība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objektiem</a:t>
            </a:r>
            <a:endParaRPr lang="lv-LV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9066C1-23C6-4082-B287-089C0FFD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9" y="1244683"/>
            <a:ext cx="7455980" cy="3456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25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A940-E65A-4E35-9D4E-8FBFAAB5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ABF02-BAD8-493B-BF06-59C77786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17" y="1237271"/>
            <a:ext cx="5980412" cy="3463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68565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203</Words>
  <Application>Microsoft Office PowerPoint</Application>
  <PresentationFormat>On-screen Show (16:9)</PresentationFormat>
  <Paragraphs>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Barlow Semi Condensed</vt:lpstr>
      <vt:lpstr>Arial</vt:lpstr>
      <vt:lpstr>Roboto Condensed Light</vt:lpstr>
      <vt:lpstr>Segoe UI</vt:lpstr>
      <vt:lpstr>Barlow Semi Condensed Medium</vt:lpstr>
      <vt:lpstr>Fjalla One</vt:lpstr>
      <vt:lpstr>Eras Medium ITC</vt:lpstr>
      <vt:lpstr>Technology Consulting by Slidesgo</vt:lpstr>
      <vt:lpstr>GreenHouse</vt:lpstr>
      <vt:lpstr>Saturs</vt:lpstr>
      <vt:lpstr>Spēles mērķa auditorija</vt:lpstr>
      <vt:lpstr>Par spēli</vt:lpstr>
      <vt:lpstr>Vīzija un mērķis</vt:lpstr>
      <vt:lpstr>Spēles koncepts</vt:lpstr>
      <vt:lpstr>Spēles vizuālais izskats </vt:lpstr>
      <vt:lpstr>Mijiedarbība ar objektiem</vt:lpstr>
      <vt:lpstr>PowerPoint Presentation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</dc:title>
  <dc:creator/>
  <cp:lastModifiedBy>204_24</cp:lastModifiedBy>
  <cp:revision>10</cp:revision>
  <dcterms:created xsi:type="dcterms:W3CDTF">2022-05-19T09:47:08Z</dcterms:created>
  <dcterms:modified xsi:type="dcterms:W3CDTF">2022-05-19T11:26:34Z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CF82DCC6BCA649AEA005E4B0D18537F9</vt:lpwstr>
  </property>
  <property fmtid="{D5CDD505-2E9C-101B-9397-08002B2CF9AE}" pid="3" name="KSOProductBuildVer">
    <vt:lpwstr>1033-11.2.0.11130</vt:lpwstr>
  </property>
</Properties>
</file>