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1" autoAdjust="0"/>
    <p:restoredTop sz="94660"/>
  </p:normalViewPr>
  <p:slideViewPr>
    <p:cSldViewPr snapToGrid="0">
      <p:cViewPr varScale="1">
        <p:scale>
          <a:sx n="95" d="100"/>
          <a:sy n="95" d="100"/>
        </p:scale>
        <p:origin x="86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Maven Pro</vt:lpstr>
      <vt:lpstr>Nunito</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2</cp:revision>
  <dcterms:modified xsi:type="dcterms:W3CDTF">2022-04-28T15:26:25Z</dcterms:modified>
</cp:coreProperties>
</file>