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75" r:id="rId4"/>
    <p:sldId id="263" r:id="rId5"/>
    <p:sldId id="269" r:id="rId6"/>
    <p:sldId id="270" r:id="rId7"/>
    <p:sldId id="264" r:id="rId8"/>
    <p:sldId id="265" r:id="rId9"/>
    <p:sldId id="271" r:id="rId10"/>
    <p:sldId id="272" r:id="rId11"/>
    <p:sldId id="273" r:id="rId12"/>
    <p:sldId id="274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/>
    <p:restoredTop sz="91272"/>
  </p:normalViewPr>
  <p:slideViewPr>
    <p:cSldViewPr snapToGrid="0" snapToObjects="1">
      <p:cViewPr>
        <p:scale>
          <a:sx n="160" d="100"/>
          <a:sy n="160" d="100"/>
        </p:scale>
        <p:origin x="-1888" y="-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Nogen der ikke</a:t>
            </a:r>
            <a:r>
              <a:rPr lang="da-DK" baseline="0" dirty="0" smtClean="0"/>
              <a:t> er færdige med installationsguiden og har problemer?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27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7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586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06/09/2018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reactjs.org/docs/introducing-js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hyperlink" Target="https://facebook.github.io/react-native/docs/components-and-api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d7bOR_UU1K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Components, props,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eventhandler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3"/>
          <p:cNvSpPr txBox="1">
            <a:spLocks/>
          </p:cNvSpPr>
          <p:nvPr/>
        </p:nvSpPr>
        <p:spPr>
          <a:xfrm>
            <a:off x="1444752" y="749050"/>
            <a:ext cx="9144000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eventhandler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4" y="2579412"/>
            <a:ext cx="3948206" cy="3749499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43" y="2928257"/>
            <a:ext cx="3999325" cy="305181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701" y="2603183"/>
            <a:ext cx="1813760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7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3"/>
          <p:cNvSpPr txBox="1">
            <a:spLocks/>
          </p:cNvSpPr>
          <p:nvPr/>
        </p:nvSpPr>
        <p:spPr>
          <a:xfrm>
            <a:off x="1444752" y="765293"/>
            <a:ext cx="9144000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eventhandler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6" y="2077403"/>
            <a:ext cx="5536344" cy="4224680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80" y="1976737"/>
            <a:ext cx="4448290" cy="4426012"/>
          </a:xfrm>
          <a:prstGeom prst="rect">
            <a:avLst/>
          </a:prstGeom>
        </p:spPr>
      </p:pic>
      <p:sp>
        <p:nvSpPr>
          <p:cNvPr id="3" name="Højre klammeparentes 2"/>
          <p:cNvSpPr/>
          <p:nvPr/>
        </p:nvSpPr>
        <p:spPr>
          <a:xfrm rot="16200000">
            <a:off x="3424431" y="3622549"/>
            <a:ext cx="243837" cy="3166869"/>
          </a:xfrm>
          <a:prstGeom prst="rightBrace">
            <a:avLst>
              <a:gd name="adj1" fmla="val 8333"/>
              <a:gd name="adj2" fmla="val 518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566160" y="4145280"/>
            <a:ext cx="4181856" cy="841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>
            <a:off x="7943088" y="4401312"/>
            <a:ext cx="1408176" cy="101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9771888" y="5541264"/>
            <a:ext cx="554736" cy="6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8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3"/>
          <p:cNvSpPr txBox="1">
            <a:spLocks/>
          </p:cNvSpPr>
          <p:nvPr/>
        </p:nvSpPr>
        <p:spPr>
          <a:xfrm>
            <a:off x="1444752" y="765293"/>
            <a:ext cx="9144000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29" y="1968936"/>
            <a:ext cx="2633041" cy="442043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224" y="2743200"/>
            <a:ext cx="1656340" cy="349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kstfelt 3"/>
          <p:cNvSpPr txBox="1"/>
          <p:nvPr/>
        </p:nvSpPr>
        <p:spPr>
          <a:xfrm>
            <a:off x="3643763" y="454175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FF0000"/>
                </a:solidFill>
              </a:rPr>
              <a:t>1</a:t>
            </a:r>
            <a:endParaRPr lang="da-DK" sz="1050" dirty="0">
              <a:solidFill>
                <a:srgbClr val="FF0000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3780814" y="422828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FF0000"/>
                </a:solidFill>
              </a:rPr>
              <a:t>2</a:t>
            </a:r>
            <a:endParaRPr lang="da-DK" sz="1050" dirty="0">
              <a:solidFill>
                <a:srgbClr val="FF00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162579" y="324383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3780814" y="316856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3" name="Lige pilforbindelse 12"/>
          <p:cNvCxnSpPr>
            <a:stCxn id="9" idx="1"/>
          </p:cNvCxnSpPr>
          <p:nvPr/>
        </p:nvCxnSpPr>
        <p:spPr>
          <a:xfrm flipH="1" flipV="1">
            <a:off x="2794000" y="2834075"/>
            <a:ext cx="986814" cy="461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led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69" y="2488732"/>
            <a:ext cx="3551583" cy="3141785"/>
          </a:xfrm>
          <a:prstGeom prst="rect">
            <a:avLst/>
          </a:prstGeom>
        </p:spPr>
      </p:pic>
      <p:sp>
        <p:nvSpPr>
          <p:cNvPr id="11" name="Tekstfelt 10"/>
          <p:cNvSpPr txBox="1"/>
          <p:nvPr/>
        </p:nvSpPr>
        <p:spPr>
          <a:xfrm>
            <a:off x="9014098" y="38057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9438860" y="481772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FF0000"/>
                </a:solidFill>
              </a:rPr>
              <a:t>6</a:t>
            </a:r>
            <a:endParaRPr lang="da-DK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 fra sidst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terminalen: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Ctrl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+ C (Både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mac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og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windows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for at stoppe projektet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Problemer? Prøv altid: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 projekt i terminalen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Luk Expo helt ned på mobil</a:t>
            </a:r>
          </a:p>
          <a:p>
            <a:pPr marL="457200" indent="-457200">
              <a:buAutoNum type="arabicPeriod"/>
            </a:pP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”clear” i Expo under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projects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Projektfiler</a:t>
            </a: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App.js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’ opbygning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Components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Props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State &amp; eventhandlers</a:t>
            </a: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Ref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Øvelser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projektfiler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react-native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Grupper 2"/>
          <p:cNvGrpSpPr>
            <a:grpSpLocks noChangeAspect="1"/>
          </p:cNvGrpSpPr>
          <p:nvPr/>
        </p:nvGrpSpPr>
        <p:grpSpPr>
          <a:xfrm>
            <a:off x="2363723" y="1785937"/>
            <a:ext cx="7406639" cy="4828032"/>
            <a:chOff x="2363723" y="1785937"/>
            <a:chExt cx="7406639" cy="4828032"/>
          </a:xfrm>
        </p:grpSpPr>
        <p:sp>
          <p:nvSpPr>
            <p:cNvPr id="6" name="object 3"/>
            <p:cNvSpPr/>
            <p:nvPr/>
          </p:nvSpPr>
          <p:spPr>
            <a:xfrm>
              <a:off x="7379207" y="1785937"/>
              <a:ext cx="2391155" cy="4828032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8033004" y="6092760"/>
              <a:ext cx="836930" cy="370840"/>
            </a:xfrm>
            <a:custGeom>
              <a:avLst/>
              <a:gdLst/>
              <a:ahLst/>
              <a:cxnLst/>
              <a:rect l="l" t="t" r="r" b="b"/>
              <a:pathLst>
                <a:path w="836929" h="370839">
                  <a:moveTo>
                    <a:pt x="0" y="370331"/>
                  </a:moveTo>
                  <a:lnTo>
                    <a:pt x="836676" y="370331"/>
                  </a:lnTo>
                  <a:lnTo>
                    <a:pt x="836676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8288">
              <a:solidFill>
                <a:srgbClr val="D97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4928615" y="5888049"/>
              <a:ext cx="3104515" cy="399415"/>
            </a:xfrm>
            <a:custGeom>
              <a:avLst/>
              <a:gdLst/>
              <a:ahLst/>
              <a:cxnLst/>
              <a:rect l="l" t="t" r="r" b="b"/>
              <a:pathLst>
                <a:path w="3104515" h="399414">
                  <a:moveTo>
                    <a:pt x="83979" y="49286"/>
                  </a:moveTo>
                  <a:lnTo>
                    <a:pt x="75692" y="57581"/>
                  </a:lnTo>
                  <a:lnTo>
                    <a:pt x="81960" y="67461"/>
                  </a:lnTo>
                  <a:lnTo>
                    <a:pt x="3102356" y="398907"/>
                  </a:lnTo>
                  <a:lnTo>
                    <a:pt x="3104261" y="380720"/>
                  </a:lnTo>
                  <a:lnTo>
                    <a:pt x="83979" y="49286"/>
                  </a:lnTo>
                  <a:close/>
                </a:path>
                <a:path w="3104515" h="399414">
                  <a:moveTo>
                    <a:pt x="133223" y="0"/>
                  </a:moveTo>
                  <a:lnTo>
                    <a:pt x="0" y="49263"/>
                  </a:lnTo>
                  <a:lnTo>
                    <a:pt x="119253" y="126238"/>
                  </a:lnTo>
                  <a:lnTo>
                    <a:pt x="81960" y="67461"/>
                  </a:lnTo>
                  <a:lnTo>
                    <a:pt x="74675" y="66662"/>
                  </a:lnTo>
                  <a:lnTo>
                    <a:pt x="76708" y="48488"/>
                  </a:lnTo>
                  <a:lnTo>
                    <a:pt x="84777" y="48488"/>
                  </a:lnTo>
                  <a:lnTo>
                    <a:pt x="133223" y="0"/>
                  </a:lnTo>
                  <a:close/>
                </a:path>
                <a:path w="3104515" h="399414">
                  <a:moveTo>
                    <a:pt x="76708" y="48488"/>
                  </a:moveTo>
                  <a:lnTo>
                    <a:pt x="74675" y="66662"/>
                  </a:lnTo>
                  <a:lnTo>
                    <a:pt x="81960" y="67461"/>
                  </a:lnTo>
                  <a:lnTo>
                    <a:pt x="75692" y="57581"/>
                  </a:lnTo>
                  <a:lnTo>
                    <a:pt x="83979" y="49286"/>
                  </a:lnTo>
                  <a:lnTo>
                    <a:pt x="76708" y="48488"/>
                  </a:lnTo>
                  <a:close/>
                </a:path>
                <a:path w="3104515" h="399414">
                  <a:moveTo>
                    <a:pt x="84777" y="48488"/>
                  </a:moveTo>
                  <a:lnTo>
                    <a:pt x="76708" y="48488"/>
                  </a:lnTo>
                  <a:lnTo>
                    <a:pt x="83979" y="49286"/>
                  </a:lnTo>
                  <a:lnTo>
                    <a:pt x="84777" y="48488"/>
                  </a:lnTo>
                  <a:close/>
                </a:path>
              </a:pathLst>
            </a:custGeom>
            <a:solidFill>
              <a:srgbClr val="D97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363723" y="5489257"/>
              <a:ext cx="2565400" cy="896619"/>
            </a:xfrm>
            <a:custGeom>
              <a:avLst/>
              <a:gdLst/>
              <a:ahLst/>
              <a:cxnLst/>
              <a:rect l="l" t="t" r="r" b="b"/>
              <a:pathLst>
                <a:path w="2565400" h="896620">
                  <a:moveTo>
                    <a:pt x="2484628" y="0"/>
                  </a:moveTo>
                  <a:lnTo>
                    <a:pt x="80263" y="0"/>
                  </a:lnTo>
                  <a:lnTo>
                    <a:pt x="49023" y="6308"/>
                  </a:lnTo>
                  <a:lnTo>
                    <a:pt x="23510" y="23510"/>
                  </a:lnTo>
                  <a:lnTo>
                    <a:pt x="6308" y="49023"/>
                  </a:lnTo>
                  <a:lnTo>
                    <a:pt x="0" y="80263"/>
                  </a:lnTo>
                  <a:lnTo>
                    <a:pt x="0" y="815860"/>
                  </a:lnTo>
                  <a:lnTo>
                    <a:pt x="6308" y="847098"/>
                  </a:lnTo>
                  <a:lnTo>
                    <a:pt x="23510" y="872607"/>
                  </a:lnTo>
                  <a:lnTo>
                    <a:pt x="49023" y="889805"/>
                  </a:lnTo>
                  <a:lnTo>
                    <a:pt x="80263" y="896111"/>
                  </a:lnTo>
                  <a:lnTo>
                    <a:pt x="2484628" y="896111"/>
                  </a:lnTo>
                  <a:lnTo>
                    <a:pt x="2515868" y="889805"/>
                  </a:lnTo>
                  <a:lnTo>
                    <a:pt x="2541381" y="872607"/>
                  </a:lnTo>
                  <a:lnTo>
                    <a:pt x="2558583" y="847098"/>
                  </a:lnTo>
                  <a:lnTo>
                    <a:pt x="2564891" y="815860"/>
                  </a:lnTo>
                  <a:lnTo>
                    <a:pt x="2564891" y="80263"/>
                  </a:lnTo>
                  <a:lnTo>
                    <a:pt x="2558583" y="49023"/>
                  </a:lnTo>
                  <a:lnTo>
                    <a:pt x="2541381" y="23510"/>
                  </a:lnTo>
                  <a:lnTo>
                    <a:pt x="2515868" y="6308"/>
                  </a:lnTo>
                  <a:lnTo>
                    <a:pt x="2484628" y="0"/>
                  </a:lnTo>
                  <a:close/>
                </a:path>
              </a:pathLst>
            </a:custGeom>
            <a:solidFill>
              <a:srgbClr val="465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363723" y="5489257"/>
              <a:ext cx="2565400" cy="896619"/>
            </a:xfrm>
            <a:custGeom>
              <a:avLst/>
              <a:gdLst/>
              <a:ahLst/>
              <a:cxnLst/>
              <a:rect l="l" t="t" r="r" b="b"/>
              <a:pathLst>
                <a:path w="2565400" h="896620">
                  <a:moveTo>
                    <a:pt x="0" y="80263"/>
                  </a:moveTo>
                  <a:lnTo>
                    <a:pt x="6308" y="49023"/>
                  </a:lnTo>
                  <a:lnTo>
                    <a:pt x="23510" y="23510"/>
                  </a:lnTo>
                  <a:lnTo>
                    <a:pt x="49023" y="6308"/>
                  </a:lnTo>
                  <a:lnTo>
                    <a:pt x="80263" y="0"/>
                  </a:lnTo>
                  <a:lnTo>
                    <a:pt x="2484628" y="0"/>
                  </a:lnTo>
                  <a:lnTo>
                    <a:pt x="2515868" y="6308"/>
                  </a:lnTo>
                  <a:lnTo>
                    <a:pt x="2541381" y="23510"/>
                  </a:lnTo>
                  <a:lnTo>
                    <a:pt x="2558583" y="49023"/>
                  </a:lnTo>
                  <a:lnTo>
                    <a:pt x="2564891" y="80263"/>
                  </a:lnTo>
                  <a:lnTo>
                    <a:pt x="2564891" y="815860"/>
                  </a:lnTo>
                  <a:lnTo>
                    <a:pt x="2558583" y="847098"/>
                  </a:lnTo>
                  <a:lnTo>
                    <a:pt x="2541381" y="872607"/>
                  </a:lnTo>
                  <a:lnTo>
                    <a:pt x="2515868" y="889805"/>
                  </a:lnTo>
                  <a:lnTo>
                    <a:pt x="2484628" y="896111"/>
                  </a:lnTo>
                  <a:lnTo>
                    <a:pt x="80263" y="896111"/>
                  </a:lnTo>
                  <a:lnTo>
                    <a:pt x="49023" y="889805"/>
                  </a:lnTo>
                  <a:lnTo>
                    <a:pt x="23510" y="872607"/>
                  </a:lnTo>
                  <a:lnTo>
                    <a:pt x="6308" y="847098"/>
                  </a:lnTo>
                  <a:lnTo>
                    <a:pt x="0" y="815860"/>
                  </a:lnTo>
                  <a:lnTo>
                    <a:pt x="0" y="80263"/>
                  </a:lnTo>
                  <a:close/>
                </a:path>
              </a:pathLst>
            </a:custGeom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 txBox="1"/>
            <p:nvPr/>
          </p:nvSpPr>
          <p:spPr>
            <a:xfrm>
              <a:off x="2617723" y="5791110"/>
              <a:ext cx="205422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da-DK"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Eksternt </a:t>
              </a:r>
              <a:r>
                <a:rPr lang="da-DK" sz="1800" spc="-5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stylesheet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8033004" y="2883216"/>
              <a:ext cx="1422400" cy="928369"/>
            </a:xfrm>
            <a:custGeom>
              <a:avLst/>
              <a:gdLst/>
              <a:ahLst/>
              <a:cxnLst/>
              <a:rect l="l" t="t" r="r" b="b"/>
              <a:pathLst>
                <a:path w="1422400" h="928370">
                  <a:moveTo>
                    <a:pt x="0" y="928116"/>
                  </a:moveTo>
                  <a:lnTo>
                    <a:pt x="1421892" y="928116"/>
                  </a:lnTo>
                  <a:lnTo>
                    <a:pt x="1421892" y="0"/>
                  </a:lnTo>
                  <a:lnTo>
                    <a:pt x="0" y="0"/>
                  </a:lnTo>
                  <a:lnTo>
                    <a:pt x="0" y="928116"/>
                  </a:lnTo>
                  <a:close/>
                </a:path>
              </a:pathLst>
            </a:custGeom>
            <a:ln w="18288">
              <a:solidFill>
                <a:srgbClr val="D97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363723" y="2019109"/>
              <a:ext cx="2565400" cy="868680"/>
            </a:xfrm>
            <a:custGeom>
              <a:avLst/>
              <a:gdLst/>
              <a:ahLst/>
              <a:cxnLst/>
              <a:rect l="l" t="t" r="r" b="b"/>
              <a:pathLst>
                <a:path w="2565400" h="868680">
                  <a:moveTo>
                    <a:pt x="2487041" y="0"/>
                  </a:moveTo>
                  <a:lnTo>
                    <a:pt x="77850" y="0"/>
                  </a:lnTo>
                  <a:lnTo>
                    <a:pt x="47523" y="6109"/>
                  </a:lnTo>
                  <a:lnTo>
                    <a:pt x="22780" y="22780"/>
                  </a:lnTo>
                  <a:lnTo>
                    <a:pt x="6109" y="47523"/>
                  </a:lnTo>
                  <a:lnTo>
                    <a:pt x="0" y="77850"/>
                  </a:lnTo>
                  <a:lnTo>
                    <a:pt x="0" y="790828"/>
                  </a:lnTo>
                  <a:lnTo>
                    <a:pt x="6109" y="821156"/>
                  </a:lnTo>
                  <a:lnTo>
                    <a:pt x="22780" y="845899"/>
                  </a:lnTo>
                  <a:lnTo>
                    <a:pt x="47523" y="862570"/>
                  </a:lnTo>
                  <a:lnTo>
                    <a:pt x="77850" y="868679"/>
                  </a:lnTo>
                  <a:lnTo>
                    <a:pt x="2487041" y="868679"/>
                  </a:lnTo>
                  <a:lnTo>
                    <a:pt x="2517368" y="862570"/>
                  </a:lnTo>
                  <a:lnTo>
                    <a:pt x="2542111" y="845899"/>
                  </a:lnTo>
                  <a:lnTo>
                    <a:pt x="2558782" y="821156"/>
                  </a:lnTo>
                  <a:lnTo>
                    <a:pt x="2564891" y="790828"/>
                  </a:lnTo>
                  <a:lnTo>
                    <a:pt x="2564891" y="77850"/>
                  </a:lnTo>
                  <a:lnTo>
                    <a:pt x="2558782" y="47523"/>
                  </a:lnTo>
                  <a:lnTo>
                    <a:pt x="2542111" y="22780"/>
                  </a:lnTo>
                  <a:lnTo>
                    <a:pt x="2517368" y="6109"/>
                  </a:lnTo>
                  <a:lnTo>
                    <a:pt x="2487041" y="0"/>
                  </a:lnTo>
                  <a:close/>
                </a:path>
              </a:pathLst>
            </a:custGeom>
            <a:solidFill>
              <a:srgbClr val="465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4928615" y="2427541"/>
              <a:ext cx="3105785" cy="927100"/>
            </a:xfrm>
            <a:custGeom>
              <a:avLst/>
              <a:gdLst/>
              <a:ahLst/>
              <a:cxnLst/>
              <a:rect l="l" t="t" r="r" b="b"/>
              <a:pathLst>
                <a:path w="3105784" h="927100">
                  <a:moveTo>
                    <a:pt x="82770" y="40262"/>
                  </a:moveTo>
                  <a:lnTo>
                    <a:pt x="73279" y="46990"/>
                  </a:lnTo>
                  <a:lnTo>
                    <a:pt x="77767" y="57774"/>
                  </a:lnTo>
                  <a:lnTo>
                    <a:pt x="3100705" y="927100"/>
                  </a:lnTo>
                  <a:lnTo>
                    <a:pt x="3105785" y="909574"/>
                  </a:lnTo>
                  <a:lnTo>
                    <a:pt x="82770" y="40262"/>
                  </a:lnTo>
                  <a:close/>
                </a:path>
                <a:path w="3105784" h="927100">
                  <a:moveTo>
                    <a:pt x="139573" y="0"/>
                  </a:moveTo>
                  <a:lnTo>
                    <a:pt x="0" y="25908"/>
                  </a:lnTo>
                  <a:lnTo>
                    <a:pt x="104521" y="122047"/>
                  </a:lnTo>
                  <a:lnTo>
                    <a:pt x="77767" y="57774"/>
                  </a:lnTo>
                  <a:lnTo>
                    <a:pt x="70738" y="55753"/>
                  </a:lnTo>
                  <a:lnTo>
                    <a:pt x="75692" y="38226"/>
                  </a:lnTo>
                  <a:lnTo>
                    <a:pt x="85641" y="38226"/>
                  </a:lnTo>
                  <a:lnTo>
                    <a:pt x="139573" y="0"/>
                  </a:lnTo>
                  <a:close/>
                </a:path>
                <a:path w="3105784" h="927100">
                  <a:moveTo>
                    <a:pt x="75692" y="38226"/>
                  </a:moveTo>
                  <a:lnTo>
                    <a:pt x="70738" y="55753"/>
                  </a:lnTo>
                  <a:lnTo>
                    <a:pt x="77767" y="57774"/>
                  </a:lnTo>
                  <a:lnTo>
                    <a:pt x="73279" y="46990"/>
                  </a:lnTo>
                  <a:lnTo>
                    <a:pt x="82770" y="40262"/>
                  </a:lnTo>
                  <a:lnTo>
                    <a:pt x="75692" y="38226"/>
                  </a:lnTo>
                  <a:close/>
                </a:path>
                <a:path w="3105784" h="927100">
                  <a:moveTo>
                    <a:pt x="85641" y="38226"/>
                  </a:moveTo>
                  <a:lnTo>
                    <a:pt x="75692" y="38226"/>
                  </a:lnTo>
                  <a:lnTo>
                    <a:pt x="82770" y="40262"/>
                  </a:lnTo>
                  <a:lnTo>
                    <a:pt x="85641" y="38226"/>
                  </a:lnTo>
                  <a:close/>
                </a:path>
              </a:pathLst>
            </a:custGeom>
            <a:solidFill>
              <a:srgbClr val="D97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8023859" y="4936045"/>
              <a:ext cx="731520" cy="352425"/>
            </a:xfrm>
            <a:custGeom>
              <a:avLst/>
              <a:gdLst/>
              <a:ahLst/>
              <a:cxnLst/>
              <a:rect l="l" t="t" r="r" b="b"/>
              <a:pathLst>
                <a:path w="731520" h="352425">
                  <a:moveTo>
                    <a:pt x="0" y="352044"/>
                  </a:moveTo>
                  <a:lnTo>
                    <a:pt x="731520" y="352044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18288">
              <a:solidFill>
                <a:srgbClr val="D97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4928615" y="4704651"/>
              <a:ext cx="3094355" cy="416559"/>
            </a:xfrm>
            <a:custGeom>
              <a:avLst/>
              <a:gdLst/>
              <a:ahLst/>
              <a:cxnLst/>
              <a:rect l="l" t="t" r="r" b="b"/>
              <a:pathLst>
                <a:path w="3094354" h="416560">
                  <a:moveTo>
                    <a:pt x="83943" y="49098"/>
                  </a:moveTo>
                  <a:lnTo>
                    <a:pt x="75698" y="57286"/>
                  </a:lnTo>
                  <a:lnTo>
                    <a:pt x="81944" y="67263"/>
                  </a:lnTo>
                  <a:lnTo>
                    <a:pt x="3092068" y="416052"/>
                  </a:lnTo>
                  <a:lnTo>
                    <a:pt x="3094228" y="397891"/>
                  </a:lnTo>
                  <a:lnTo>
                    <a:pt x="83943" y="49098"/>
                  </a:lnTo>
                  <a:close/>
                </a:path>
                <a:path w="3094354" h="416560">
                  <a:moveTo>
                    <a:pt x="133476" y="0"/>
                  </a:moveTo>
                  <a:lnTo>
                    <a:pt x="0" y="48513"/>
                  </a:lnTo>
                  <a:lnTo>
                    <a:pt x="118872" y="126237"/>
                  </a:lnTo>
                  <a:lnTo>
                    <a:pt x="81944" y="67263"/>
                  </a:lnTo>
                  <a:lnTo>
                    <a:pt x="74675" y="66421"/>
                  </a:lnTo>
                  <a:lnTo>
                    <a:pt x="76708" y="48260"/>
                  </a:lnTo>
                  <a:lnTo>
                    <a:pt x="84788" y="48260"/>
                  </a:lnTo>
                  <a:lnTo>
                    <a:pt x="133476" y="0"/>
                  </a:lnTo>
                  <a:close/>
                </a:path>
                <a:path w="3094354" h="416560">
                  <a:moveTo>
                    <a:pt x="75698" y="57286"/>
                  </a:moveTo>
                  <a:lnTo>
                    <a:pt x="74675" y="66421"/>
                  </a:lnTo>
                  <a:lnTo>
                    <a:pt x="81944" y="67263"/>
                  </a:lnTo>
                  <a:lnTo>
                    <a:pt x="75698" y="57286"/>
                  </a:lnTo>
                  <a:close/>
                </a:path>
                <a:path w="3094354" h="416560">
                  <a:moveTo>
                    <a:pt x="76708" y="48260"/>
                  </a:moveTo>
                  <a:lnTo>
                    <a:pt x="75699" y="57269"/>
                  </a:lnTo>
                  <a:lnTo>
                    <a:pt x="83943" y="49098"/>
                  </a:lnTo>
                  <a:lnTo>
                    <a:pt x="76708" y="48260"/>
                  </a:lnTo>
                  <a:close/>
                </a:path>
                <a:path w="3094354" h="416560">
                  <a:moveTo>
                    <a:pt x="84788" y="48260"/>
                  </a:moveTo>
                  <a:lnTo>
                    <a:pt x="76708" y="48260"/>
                  </a:lnTo>
                  <a:lnTo>
                    <a:pt x="83943" y="49098"/>
                  </a:lnTo>
                  <a:lnTo>
                    <a:pt x="84788" y="48260"/>
                  </a:lnTo>
                  <a:close/>
                </a:path>
              </a:pathLst>
            </a:custGeom>
            <a:solidFill>
              <a:srgbClr val="D97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2363723" y="4305108"/>
              <a:ext cx="2565400" cy="896619"/>
            </a:xfrm>
            <a:custGeom>
              <a:avLst/>
              <a:gdLst/>
              <a:ahLst/>
              <a:cxnLst/>
              <a:rect l="l" t="t" r="r" b="b"/>
              <a:pathLst>
                <a:path w="2565400" h="896620">
                  <a:moveTo>
                    <a:pt x="2484628" y="0"/>
                  </a:moveTo>
                  <a:lnTo>
                    <a:pt x="80263" y="0"/>
                  </a:lnTo>
                  <a:lnTo>
                    <a:pt x="49023" y="6308"/>
                  </a:lnTo>
                  <a:lnTo>
                    <a:pt x="23510" y="23510"/>
                  </a:lnTo>
                  <a:lnTo>
                    <a:pt x="6308" y="49023"/>
                  </a:lnTo>
                  <a:lnTo>
                    <a:pt x="0" y="80263"/>
                  </a:lnTo>
                  <a:lnTo>
                    <a:pt x="0" y="815847"/>
                  </a:lnTo>
                  <a:lnTo>
                    <a:pt x="6308" y="847088"/>
                  </a:lnTo>
                  <a:lnTo>
                    <a:pt x="23510" y="872601"/>
                  </a:lnTo>
                  <a:lnTo>
                    <a:pt x="49023" y="889803"/>
                  </a:lnTo>
                  <a:lnTo>
                    <a:pt x="80263" y="896111"/>
                  </a:lnTo>
                  <a:lnTo>
                    <a:pt x="2484628" y="896111"/>
                  </a:lnTo>
                  <a:lnTo>
                    <a:pt x="2515868" y="889803"/>
                  </a:lnTo>
                  <a:lnTo>
                    <a:pt x="2541381" y="872601"/>
                  </a:lnTo>
                  <a:lnTo>
                    <a:pt x="2558583" y="847088"/>
                  </a:lnTo>
                  <a:lnTo>
                    <a:pt x="2564891" y="815847"/>
                  </a:lnTo>
                  <a:lnTo>
                    <a:pt x="2564891" y="80263"/>
                  </a:lnTo>
                  <a:lnTo>
                    <a:pt x="2558583" y="49023"/>
                  </a:lnTo>
                  <a:lnTo>
                    <a:pt x="2541381" y="23510"/>
                  </a:lnTo>
                  <a:lnTo>
                    <a:pt x="2515868" y="6308"/>
                  </a:lnTo>
                  <a:lnTo>
                    <a:pt x="2484628" y="0"/>
                  </a:lnTo>
                  <a:close/>
                </a:path>
              </a:pathLst>
            </a:custGeom>
            <a:solidFill>
              <a:srgbClr val="465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2363723" y="4305108"/>
              <a:ext cx="2565400" cy="896619"/>
            </a:xfrm>
            <a:custGeom>
              <a:avLst/>
              <a:gdLst/>
              <a:ahLst/>
              <a:cxnLst/>
              <a:rect l="l" t="t" r="r" b="b"/>
              <a:pathLst>
                <a:path w="2565400" h="896620">
                  <a:moveTo>
                    <a:pt x="0" y="80263"/>
                  </a:moveTo>
                  <a:lnTo>
                    <a:pt x="6308" y="49023"/>
                  </a:lnTo>
                  <a:lnTo>
                    <a:pt x="23510" y="23510"/>
                  </a:lnTo>
                  <a:lnTo>
                    <a:pt x="49023" y="6308"/>
                  </a:lnTo>
                  <a:lnTo>
                    <a:pt x="80263" y="0"/>
                  </a:lnTo>
                  <a:lnTo>
                    <a:pt x="2484628" y="0"/>
                  </a:lnTo>
                  <a:lnTo>
                    <a:pt x="2515868" y="6308"/>
                  </a:lnTo>
                  <a:lnTo>
                    <a:pt x="2541381" y="23510"/>
                  </a:lnTo>
                  <a:lnTo>
                    <a:pt x="2558583" y="49023"/>
                  </a:lnTo>
                  <a:lnTo>
                    <a:pt x="2564891" y="80263"/>
                  </a:lnTo>
                  <a:lnTo>
                    <a:pt x="2564891" y="815847"/>
                  </a:lnTo>
                  <a:lnTo>
                    <a:pt x="2558583" y="847088"/>
                  </a:lnTo>
                  <a:lnTo>
                    <a:pt x="2541381" y="872601"/>
                  </a:lnTo>
                  <a:lnTo>
                    <a:pt x="2515868" y="889803"/>
                  </a:lnTo>
                  <a:lnTo>
                    <a:pt x="2484628" y="896111"/>
                  </a:lnTo>
                  <a:lnTo>
                    <a:pt x="80263" y="896111"/>
                  </a:lnTo>
                  <a:lnTo>
                    <a:pt x="49023" y="889803"/>
                  </a:lnTo>
                  <a:lnTo>
                    <a:pt x="23510" y="872601"/>
                  </a:lnTo>
                  <a:lnTo>
                    <a:pt x="6308" y="847088"/>
                  </a:lnTo>
                  <a:lnTo>
                    <a:pt x="0" y="815847"/>
                  </a:lnTo>
                  <a:lnTo>
                    <a:pt x="0" y="802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2363723" y="3152964"/>
              <a:ext cx="2565400" cy="864235"/>
            </a:xfrm>
            <a:custGeom>
              <a:avLst/>
              <a:gdLst/>
              <a:ahLst/>
              <a:cxnLst/>
              <a:rect l="l" t="t" r="r" b="b"/>
              <a:pathLst>
                <a:path w="2565400" h="864235">
                  <a:moveTo>
                    <a:pt x="2487549" y="0"/>
                  </a:moveTo>
                  <a:lnTo>
                    <a:pt x="77343" y="0"/>
                  </a:lnTo>
                  <a:lnTo>
                    <a:pt x="47255" y="6084"/>
                  </a:lnTo>
                  <a:lnTo>
                    <a:pt x="22669" y="22669"/>
                  </a:lnTo>
                  <a:lnTo>
                    <a:pt x="6084" y="47255"/>
                  </a:lnTo>
                  <a:lnTo>
                    <a:pt x="0" y="77343"/>
                  </a:lnTo>
                  <a:lnTo>
                    <a:pt x="0" y="786765"/>
                  </a:lnTo>
                  <a:lnTo>
                    <a:pt x="6084" y="816852"/>
                  </a:lnTo>
                  <a:lnTo>
                    <a:pt x="22669" y="841438"/>
                  </a:lnTo>
                  <a:lnTo>
                    <a:pt x="47255" y="858023"/>
                  </a:lnTo>
                  <a:lnTo>
                    <a:pt x="77343" y="864108"/>
                  </a:lnTo>
                  <a:lnTo>
                    <a:pt x="2487549" y="864108"/>
                  </a:lnTo>
                  <a:lnTo>
                    <a:pt x="2517636" y="858023"/>
                  </a:lnTo>
                  <a:lnTo>
                    <a:pt x="2542222" y="841438"/>
                  </a:lnTo>
                  <a:lnTo>
                    <a:pt x="2558807" y="816852"/>
                  </a:lnTo>
                  <a:lnTo>
                    <a:pt x="2564891" y="786765"/>
                  </a:lnTo>
                  <a:lnTo>
                    <a:pt x="2564891" y="77343"/>
                  </a:lnTo>
                  <a:lnTo>
                    <a:pt x="2558807" y="47255"/>
                  </a:lnTo>
                  <a:lnTo>
                    <a:pt x="2542222" y="22669"/>
                  </a:lnTo>
                  <a:lnTo>
                    <a:pt x="2517636" y="6084"/>
                  </a:lnTo>
                  <a:lnTo>
                    <a:pt x="2487549" y="0"/>
                  </a:lnTo>
                  <a:close/>
                </a:path>
              </a:pathLst>
            </a:custGeom>
            <a:solidFill>
              <a:srgbClr val="465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363723" y="3152964"/>
              <a:ext cx="2565400" cy="864235"/>
            </a:xfrm>
            <a:custGeom>
              <a:avLst/>
              <a:gdLst/>
              <a:ahLst/>
              <a:cxnLst/>
              <a:rect l="l" t="t" r="r" b="b"/>
              <a:pathLst>
                <a:path w="2565400" h="864235">
                  <a:moveTo>
                    <a:pt x="0" y="77343"/>
                  </a:moveTo>
                  <a:lnTo>
                    <a:pt x="6084" y="47255"/>
                  </a:lnTo>
                  <a:lnTo>
                    <a:pt x="22669" y="22669"/>
                  </a:lnTo>
                  <a:lnTo>
                    <a:pt x="47255" y="6084"/>
                  </a:lnTo>
                  <a:lnTo>
                    <a:pt x="77343" y="0"/>
                  </a:lnTo>
                  <a:lnTo>
                    <a:pt x="2487549" y="0"/>
                  </a:lnTo>
                  <a:lnTo>
                    <a:pt x="2517636" y="6084"/>
                  </a:lnTo>
                  <a:lnTo>
                    <a:pt x="2542222" y="22669"/>
                  </a:lnTo>
                  <a:lnTo>
                    <a:pt x="2558807" y="47255"/>
                  </a:lnTo>
                  <a:lnTo>
                    <a:pt x="2564891" y="77343"/>
                  </a:lnTo>
                  <a:lnTo>
                    <a:pt x="2564891" y="786765"/>
                  </a:lnTo>
                  <a:lnTo>
                    <a:pt x="2558807" y="816852"/>
                  </a:lnTo>
                  <a:lnTo>
                    <a:pt x="2542222" y="841438"/>
                  </a:lnTo>
                  <a:lnTo>
                    <a:pt x="2517636" y="858023"/>
                  </a:lnTo>
                  <a:lnTo>
                    <a:pt x="2487549" y="864108"/>
                  </a:lnTo>
                  <a:lnTo>
                    <a:pt x="77343" y="864108"/>
                  </a:lnTo>
                  <a:lnTo>
                    <a:pt x="47255" y="858023"/>
                  </a:lnTo>
                  <a:lnTo>
                    <a:pt x="22669" y="841438"/>
                  </a:lnTo>
                  <a:lnTo>
                    <a:pt x="6084" y="816852"/>
                  </a:lnTo>
                  <a:lnTo>
                    <a:pt x="0" y="786765"/>
                  </a:lnTo>
                  <a:lnTo>
                    <a:pt x="0" y="7734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 txBox="1"/>
            <p:nvPr/>
          </p:nvSpPr>
          <p:spPr>
            <a:xfrm>
              <a:off x="2484247" y="2168536"/>
              <a:ext cx="2369820" cy="29315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 algn="ctr">
                <a:lnSpc>
                  <a:spcPct val="100000"/>
                </a:lnSpc>
                <a:spcBef>
                  <a:spcPts val="100"/>
                </a:spcBef>
              </a:pPr>
              <a:r>
                <a:rPr lang="da-DK"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Eksterne </a:t>
              </a:r>
              <a:r>
                <a:rPr sz="1800" spc="35" dirty="0" smtClean="0">
                  <a:solidFill>
                    <a:srgbClr val="FFFFFF"/>
                  </a:solidFill>
                  <a:latin typeface="Arial"/>
                  <a:cs typeface="Arial"/>
                </a:rPr>
                <a:t>components</a:t>
              </a:r>
              <a:endParaRPr sz="1800" dirty="0">
                <a:latin typeface="Arial"/>
                <a:cs typeface="Arial"/>
              </a:endParaRPr>
            </a:p>
            <a:p>
              <a:pPr marL="12700" algn="ctr">
                <a:lnSpc>
                  <a:spcPct val="100000"/>
                </a:lnSpc>
                <a:spcBef>
                  <a:spcPts val="5"/>
                </a:spcBef>
              </a:pPr>
              <a:r>
                <a:rPr sz="1800" spc="10" dirty="0" smtClean="0">
                  <a:solidFill>
                    <a:srgbClr val="FFFFFF"/>
                  </a:solidFill>
                  <a:latin typeface="Arial"/>
                  <a:cs typeface="Arial"/>
                </a:rPr>
                <a:t>(</a:t>
              </a:r>
              <a:r>
                <a:rPr lang="da-DK" sz="1800" spc="10" dirty="0" smtClean="0">
                  <a:solidFill>
                    <a:srgbClr val="FFFFFF"/>
                  </a:solidFill>
                  <a:latin typeface="Arial"/>
                  <a:cs typeface="Arial"/>
                </a:rPr>
                <a:t>oprettet af os</a:t>
              </a:r>
              <a:r>
                <a:rPr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)</a:t>
              </a:r>
              <a:endParaRPr sz="1800" dirty="0" smtClean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endParaRPr sz="2300" dirty="0" smtClean="0">
                <a:latin typeface="Times New Roman"/>
                <a:cs typeface="Times New Roman"/>
              </a:endParaRPr>
            </a:p>
            <a:p>
              <a:pPr marL="17145" marR="5080" algn="ctr">
                <a:lnSpc>
                  <a:spcPct val="100000"/>
                </a:lnSpc>
                <a:spcBef>
                  <a:spcPts val="1945"/>
                </a:spcBef>
              </a:pPr>
              <a:r>
                <a:rPr lang="da-DK"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Eksterne </a:t>
              </a:r>
              <a:r>
                <a:rPr sz="1800" spc="25" dirty="0" smtClean="0">
                  <a:solidFill>
                    <a:srgbClr val="FFFFFF"/>
                  </a:solidFill>
                  <a:latin typeface="Arial"/>
                  <a:cs typeface="Arial"/>
                </a:rPr>
                <a:t>modules</a:t>
              </a:r>
              <a:r>
                <a:rPr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da-DK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    </a:t>
              </a:r>
              <a:r>
                <a:rPr sz="1800" spc="-65" dirty="0" smtClean="0">
                  <a:solidFill>
                    <a:srgbClr val="FFFFFF"/>
                  </a:solidFill>
                  <a:latin typeface="Arial"/>
                  <a:cs typeface="Arial"/>
                </a:rPr>
                <a:t>(</a:t>
              </a:r>
              <a:r>
                <a:rPr lang="da-DK" spc="-65" dirty="0" smtClean="0">
                  <a:solidFill>
                    <a:srgbClr val="FFFFFF"/>
                  </a:solidFill>
                  <a:latin typeface="Arial"/>
                  <a:cs typeface="Arial"/>
                </a:rPr>
                <a:t>fx</a:t>
              </a:r>
              <a:r>
                <a:rPr sz="1800" spc="-6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800" spc="10" dirty="0">
                  <a:solidFill>
                    <a:srgbClr val="FFFFFF"/>
                  </a:solidFill>
                  <a:latin typeface="Arial"/>
                  <a:cs typeface="Arial"/>
                </a:rPr>
                <a:t>react-native</a:t>
              </a:r>
              <a:r>
                <a:rPr sz="1800" spc="10" dirty="0" smtClean="0">
                  <a:solidFill>
                    <a:srgbClr val="FFFFFF"/>
                  </a:solidFill>
                  <a:latin typeface="Arial"/>
                  <a:cs typeface="Arial"/>
                </a:rPr>
                <a:t>)</a:t>
              </a:r>
              <a:endParaRPr sz="1800" dirty="0" smtClean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endParaRPr sz="2300" dirty="0" smtClean="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0"/>
                </a:spcBef>
              </a:pPr>
              <a:endParaRPr sz="1900" dirty="0" smtClean="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da-DK" sz="1800" spc="-5" dirty="0" smtClean="0">
                  <a:solidFill>
                    <a:srgbClr val="FFFFFF"/>
                  </a:solidFill>
                  <a:latin typeface="Arial"/>
                  <a:cs typeface="Arial"/>
                </a:rPr>
                <a:t>Hoved component i </a:t>
              </a:r>
              <a:r>
                <a:rPr lang="da-DK" sz="1800" spc="-5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appen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2" name="object 19"/>
            <p:cNvSpPr/>
            <p:nvPr/>
          </p:nvSpPr>
          <p:spPr>
            <a:xfrm>
              <a:off x="4928615" y="3538537"/>
              <a:ext cx="3110230" cy="412115"/>
            </a:xfrm>
            <a:custGeom>
              <a:avLst/>
              <a:gdLst/>
              <a:ahLst/>
              <a:cxnLst/>
              <a:rect l="l" t="t" r="r" b="b"/>
              <a:pathLst>
                <a:path w="3110229" h="412114">
                  <a:moveTo>
                    <a:pt x="84038" y="49094"/>
                  </a:moveTo>
                  <a:lnTo>
                    <a:pt x="75692" y="57403"/>
                  </a:lnTo>
                  <a:lnTo>
                    <a:pt x="81881" y="67241"/>
                  </a:lnTo>
                  <a:lnTo>
                    <a:pt x="3108070" y="411733"/>
                  </a:lnTo>
                  <a:lnTo>
                    <a:pt x="3110103" y="393573"/>
                  </a:lnTo>
                  <a:lnTo>
                    <a:pt x="84038" y="49094"/>
                  </a:lnTo>
                  <a:close/>
                </a:path>
                <a:path w="3110229" h="412114">
                  <a:moveTo>
                    <a:pt x="133350" y="0"/>
                  </a:moveTo>
                  <a:lnTo>
                    <a:pt x="0" y="48767"/>
                  </a:lnTo>
                  <a:lnTo>
                    <a:pt x="118999" y="126237"/>
                  </a:lnTo>
                  <a:lnTo>
                    <a:pt x="81881" y="67241"/>
                  </a:lnTo>
                  <a:lnTo>
                    <a:pt x="74675" y="66421"/>
                  </a:lnTo>
                  <a:lnTo>
                    <a:pt x="76708" y="48260"/>
                  </a:lnTo>
                  <a:lnTo>
                    <a:pt x="84876" y="48260"/>
                  </a:lnTo>
                  <a:lnTo>
                    <a:pt x="133350" y="0"/>
                  </a:lnTo>
                  <a:close/>
                </a:path>
                <a:path w="3110229" h="412114">
                  <a:moveTo>
                    <a:pt x="76708" y="48260"/>
                  </a:moveTo>
                  <a:lnTo>
                    <a:pt x="74675" y="66421"/>
                  </a:lnTo>
                  <a:lnTo>
                    <a:pt x="81881" y="67241"/>
                  </a:lnTo>
                  <a:lnTo>
                    <a:pt x="75692" y="57403"/>
                  </a:lnTo>
                  <a:lnTo>
                    <a:pt x="84038" y="49094"/>
                  </a:lnTo>
                  <a:lnTo>
                    <a:pt x="76708" y="48260"/>
                  </a:lnTo>
                  <a:close/>
                </a:path>
                <a:path w="3110229" h="412114">
                  <a:moveTo>
                    <a:pt x="84876" y="48260"/>
                  </a:moveTo>
                  <a:lnTo>
                    <a:pt x="76708" y="48260"/>
                  </a:lnTo>
                  <a:lnTo>
                    <a:pt x="84038" y="49094"/>
                  </a:lnTo>
                  <a:lnTo>
                    <a:pt x="84876" y="48260"/>
                  </a:lnTo>
                  <a:close/>
                </a:path>
              </a:pathLst>
            </a:custGeom>
            <a:solidFill>
              <a:srgbClr val="D97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8037576" y="3829621"/>
              <a:ext cx="1285240" cy="219710"/>
            </a:xfrm>
            <a:custGeom>
              <a:avLst/>
              <a:gdLst/>
              <a:ahLst/>
              <a:cxnLst/>
              <a:rect l="l" t="t" r="r" b="b"/>
              <a:pathLst>
                <a:path w="1285240" h="219710">
                  <a:moveTo>
                    <a:pt x="0" y="219456"/>
                  </a:moveTo>
                  <a:lnTo>
                    <a:pt x="1284731" y="219456"/>
                  </a:lnTo>
                  <a:lnTo>
                    <a:pt x="1284731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18287">
              <a:solidFill>
                <a:srgbClr val="D97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31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pp.js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86" y="2198887"/>
            <a:ext cx="4150442" cy="3901415"/>
          </a:xfrm>
          <a:prstGeom prst="rect">
            <a:avLst/>
          </a:prstGeom>
        </p:spPr>
      </p:pic>
      <p:sp>
        <p:nvSpPr>
          <p:cNvPr id="7" name="object 5"/>
          <p:cNvSpPr/>
          <p:nvPr/>
        </p:nvSpPr>
        <p:spPr>
          <a:xfrm>
            <a:off x="2714588" y="2107509"/>
            <a:ext cx="2388353" cy="694055"/>
          </a:xfrm>
          <a:custGeom>
            <a:avLst/>
            <a:gdLst/>
            <a:ahLst/>
            <a:cxnLst/>
            <a:rect l="l" t="t" r="r" b="b"/>
            <a:pathLst>
              <a:path w="3324225" h="1134110">
                <a:moveTo>
                  <a:pt x="3222243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1032255"/>
                </a:lnTo>
                <a:lnTo>
                  <a:pt x="7981" y="1071812"/>
                </a:lnTo>
                <a:lnTo>
                  <a:pt x="29749" y="1104106"/>
                </a:lnTo>
                <a:lnTo>
                  <a:pt x="62043" y="1125874"/>
                </a:lnTo>
                <a:lnTo>
                  <a:pt x="101600" y="1133855"/>
                </a:lnTo>
                <a:lnTo>
                  <a:pt x="3222243" y="1133855"/>
                </a:lnTo>
                <a:lnTo>
                  <a:pt x="3261800" y="1125874"/>
                </a:lnTo>
                <a:lnTo>
                  <a:pt x="3294094" y="1104106"/>
                </a:lnTo>
                <a:lnTo>
                  <a:pt x="3315862" y="1071812"/>
                </a:lnTo>
                <a:lnTo>
                  <a:pt x="3323843" y="1032255"/>
                </a:lnTo>
                <a:lnTo>
                  <a:pt x="3323843" y="101600"/>
                </a:lnTo>
                <a:lnTo>
                  <a:pt x="3315862" y="62043"/>
                </a:lnTo>
                <a:lnTo>
                  <a:pt x="3294094" y="29749"/>
                </a:lnTo>
                <a:lnTo>
                  <a:pt x="3261800" y="7981"/>
                </a:lnTo>
                <a:lnTo>
                  <a:pt x="3222243" y="0"/>
                </a:lnTo>
                <a:close/>
              </a:path>
            </a:pathLst>
          </a:custGeom>
          <a:solidFill>
            <a:srgbClr val="465461"/>
          </a:solidFill>
        </p:spPr>
        <p:txBody>
          <a:bodyPr wrap="square" lIns="0" tIns="0" rIns="0" bIns="0" rtlCol="0"/>
          <a:lstStyle/>
          <a:p>
            <a:pPr algn="ctr"/>
            <a:endParaRPr lang="da-DK" sz="1400" dirty="0" smtClean="0">
              <a:solidFill>
                <a:schemeClr val="bg1"/>
              </a:solidFill>
            </a:endParaRP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Import eksterne moduler og components. 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8" name="object 4"/>
          <p:cNvSpPr/>
          <p:nvPr/>
        </p:nvSpPr>
        <p:spPr>
          <a:xfrm>
            <a:off x="6853133" y="2198886"/>
            <a:ext cx="3793095" cy="397687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6853132" y="2663101"/>
            <a:ext cx="3793095" cy="1964317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2" name="Lige pilforbindelse 11"/>
          <p:cNvCxnSpPr/>
          <p:nvPr/>
        </p:nvCxnSpPr>
        <p:spPr>
          <a:xfrm flipH="1" flipV="1">
            <a:off x="5122937" y="3459854"/>
            <a:ext cx="1730196" cy="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5102941" y="2421570"/>
            <a:ext cx="1750191" cy="7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bject 5"/>
          <p:cNvSpPr/>
          <p:nvPr/>
        </p:nvSpPr>
        <p:spPr>
          <a:xfrm>
            <a:off x="2734584" y="3050310"/>
            <a:ext cx="2388353" cy="694055"/>
          </a:xfrm>
          <a:custGeom>
            <a:avLst/>
            <a:gdLst/>
            <a:ahLst/>
            <a:cxnLst/>
            <a:rect l="l" t="t" r="r" b="b"/>
            <a:pathLst>
              <a:path w="3324225" h="1134110">
                <a:moveTo>
                  <a:pt x="3222243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1032255"/>
                </a:lnTo>
                <a:lnTo>
                  <a:pt x="7981" y="1071812"/>
                </a:lnTo>
                <a:lnTo>
                  <a:pt x="29749" y="1104106"/>
                </a:lnTo>
                <a:lnTo>
                  <a:pt x="62043" y="1125874"/>
                </a:lnTo>
                <a:lnTo>
                  <a:pt x="101600" y="1133855"/>
                </a:lnTo>
                <a:lnTo>
                  <a:pt x="3222243" y="1133855"/>
                </a:lnTo>
                <a:lnTo>
                  <a:pt x="3261800" y="1125874"/>
                </a:lnTo>
                <a:lnTo>
                  <a:pt x="3294094" y="1104106"/>
                </a:lnTo>
                <a:lnTo>
                  <a:pt x="3315862" y="1071812"/>
                </a:lnTo>
                <a:lnTo>
                  <a:pt x="3323843" y="1032255"/>
                </a:lnTo>
                <a:lnTo>
                  <a:pt x="3323843" y="101600"/>
                </a:lnTo>
                <a:lnTo>
                  <a:pt x="3315862" y="62043"/>
                </a:lnTo>
                <a:lnTo>
                  <a:pt x="3294094" y="29749"/>
                </a:lnTo>
                <a:lnTo>
                  <a:pt x="3261800" y="7981"/>
                </a:lnTo>
                <a:lnTo>
                  <a:pt x="3222243" y="0"/>
                </a:lnTo>
                <a:close/>
              </a:path>
            </a:pathLst>
          </a:custGeom>
          <a:solidFill>
            <a:srgbClr val="465461"/>
          </a:solidFill>
        </p:spPr>
        <p:txBody>
          <a:bodyPr wrap="square" lIns="0" tIns="0" rIns="0" bIns="0" rtlCol="0"/>
          <a:lstStyle/>
          <a:p>
            <a:pPr algn="ctr"/>
            <a:endParaRPr lang="da-DK" sz="1400" dirty="0" smtClean="0">
              <a:solidFill>
                <a:schemeClr val="bg1"/>
              </a:solidFill>
            </a:endParaRP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Default </a:t>
            </a:r>
            <a:r>
              <a:rPr lang="da-DK" sz="1400" dirty="0" err="1" smtClean="0">
                <a:solidFill>
                  <a:schemeClr val="bg1"/>
                </a:solidFill>
              </a:rPr>
              <a:t>App</a:t>
            </a:r>
            <a:r>
              <a:rPr lang="da-DK" sz="1400" dirty="0" smtClean="0">
                <a:solidFill>
                  <a:schemeClr val="bg1"/>
                </a:solidFill>
              </a:rPr>
              <a:t> component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7" name="object 4"/>
          <p:cNvSpPr/>
          <p:nvPr/>
        </p:nvSpPr>
        <p:spPr>
          <a:xfrm>
            <a:off x="7033240" y="2857007"/>
            <a:ext cx="3612987" cy="1521029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8" name="Lige pilforbindelse 17"/>
          <p:cNvCxnSpPr/>
          <p:nvPr/>
        </p:nvCxnSpPr>
        <p:spPr>
          <a:xfrm flipH="1">
            <a:off x="5102941" y="3766615"/>
            <a:ext cx="1928865" cy="7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bject 5"/>
          <p:cNvSpPr/>
          <p:nvPr/>
        </p:nvSpPr>
        <p:spPr>
          <a:xfrm>
            <a:off x="2734583" y="4085537"/>
            <a:ext cx="2388353" cy="694055"/>
          </a:xfrm>
          <a:custGeom>
            <a:avLst/>
            <a:gdLst/>
            <a:ahLst/>
            <a:cxnLst/>
            <a:rect l="l" t="t" r="r" b="b"/>
            <a:pathLst>
              <a:path w="3324225" h="1134110">
                <a:moveTo>
                  <a:pt x="3222243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1032255"/>
                </a:lnTo>
                <a:lnTo>
                  <a:pt x="7981" y="1071812"/>
                </a:lnTo>
                <a:lnTo>
                  <a:pt x="29749" y="1104106"/>
                </a:lnTo>
                <a:lnTo>
                  <a:pt x="62043" y="1125874"/>
                </a:lnTo>
                <a:lnTo>
                  <a:pt x="101600" y="1133855"/>
                </a:lnTo>
                <a:lnTo>
                  <a:pt x="3222243" y="1133855"/>
                </a:lnTo>
                <a:lnTo>
                  <a:pt x="3261800" y="1125874"/>
                </a:lnTo>
                <a:lnTo>
                  <a:pt x="3294094" y="1104106"/>
                </a:lnTo>
                <a:lnTo>
                  <a:pt x="3315862" y="1071812"/>
                </a:lnTo>
                <a:lnTo>
                  <a:pt x="3323843" y="1032255"/>
                </a:lnTo>
                <a:lnTo>
                  <a:pt x="3323843" y="101600"/>
                </a:lnTo>
                <a:lnTo>
                  <a:pt x="3315862" y="62043"/>
                </a:lnTo>
                <a:lnTo>
                  <a:pt x="3294094" y="29749"/>
                </a:lnTo>
                <a:lnTo>
                  <a:pt x="3261800" y="7981"/>
                </a:lnTo>
                <a:lnTo>
                  <a:pt x="3222243" y="0"/>
                </a:lnTo>
                <a:close/>
              </a:path>
            </a:pathLst>
          </a:custGeom>
          <a:solidFill>
            <a:srgbClr val="465461"/>
          </a:solidFill>
        </p:spPr>
        <p:txBody>
          <a:bodyPr wrap="square" lIns="0" tIns="0" rIns="0" bIns="0" rtlCol="0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Render() funktion er et must. Returnerer altid </a:t>
            </a:r>
            <a:r>
              <a:rPr lang="da-DK" sz="1400" dirty="0" err="1" smtClean="0">
                <a:solidFill>
                  <a:schemeClr val="bg1"/>
                </a:solidFill>
              </a:rPr>
              <a:t>maks</a:t>
            </a:r>
            <a:r>
              <a:rPr lang="da-DK" sz="1400" dirty="0" smtClean="0">
                <a:solidFill>
                  <a:schemeClr val="bg1"/>
                </a:solidFill>
              </a:rPr>
              <a:t> én component </a:t>
            </a: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(her &lt;View&gt;)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21" name="object 4"/>
          <p:cNvSpPr/>
          <p:nvPr/>
        </p:nvSpPr>
        <p:spPr>
          <a:xfrm>
            <a:off x="7210478" y="3191373"/>
            <a:ext cx="3435749" cy="819596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2" name="Lige pilforbindelse 21"/>
          <p:cNvCxnSpPr/>
          <p:nvPr/>
        </p:nvCxnSpPr>
        <p:spPr>
          <a:xfrm flipH="1">
            <a:off x="5101507" y="4003753"/>
            <a:ext cx="2107538" cy="131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bject 5"/>
          <p:cNvSpPr/>
          <p:nvPr/>
        </p:nvSpPr>
        <p:spPr>
          <a:xfrm>
            <a:off x="2711721" y="5087194"/>
            <a:ext cx="2388353" cy="694055"/>
          </a:xfrm>
          <a:custGeom>
            <a:avLst/>
            <a:gdLst/>
            <a:ahLst/>
            <a:cxnLst/>
            <a:rect l="l" t="t" r="r" b="b"/>
            <a:pathLst>
              <a:path w="3324225" h="1134110">
                <a:moveTo>
                  <a:pt x="3222243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1032255"/>
                </a:lnTo>
                <a:lnTo>
                  <a:pt x="7981" y="1071812"/>
                </a:lnTo>
                <a:lnTo>
                  <a:pt x="29749" y="1104106"/>
                </a:lnTo>
                <a:lnTo>
                  <a:pt x="62043" y="1125874"/>
                </a:lnTo>
                <a:lnTo>
                  <a:pt x="101600" y="1133855"/>
                </a:lnTo>
                <a:lnTo>
                  <a:pt x="3222243" y="1133855"/>
                </a:lnTo>
                <a:lnTo>
                  <a:pt x="3261800" y="1125874"/>
                </a:lnTo>
                <a:lnTo>
                  <a:pt x="3294094" y="1104106"/>
                </a:lnTo>
                <a:lnTo>
                  <a:pt x="3315862" y="1071812"/>
                </a:lnTo>
                <a:lnTo>
                  <a:pt x="3323843" y="1032255"/>
                </a:lnTo>
                <a:lnTo>
                  <a:pt x="3323843" y="101600"/>
                </a:lnTo>
                <a:lnTo>
                  <a:pt x="3315862" y="62043"/>
                </a:lnTo>
                <a:lnTo>
                  <a:pt x="3294094" y="29749"/>
                </a:lnTo>
                <a:lnTo>
                  <a:pt x="3261800" y="7981"/>
                </a:lnTo>
                <a:lnTo>
                  <a:pt x="3222243" y="0"/>
                </a:lnTo>
                <a:close/>
              </a:path>
            </a:pathLst>
          </a:custGeom>
          <a:solidFill>
            <a:srgbClr val="465461"/>
          </a:solidFill>
        </p:spPr>
        <p:txBody>
          <a:bodyPr wrap="square" lIns="0" tIns="0" rIns="0" bIns="0" rtlCol="0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JSX-kode. </a:t>
            </a: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Kombinerer JS og HTML.</a:t>
            </a: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Se eksempler </a:t>
            </a:r>
            <a:r>
              <a:rPr lang="da-DK" sz="1400" dirty="0" smtClean="0">
                <a:solidFill>
                  <a:schemeClr val="bg1"/>
                </a:solidFill>
                <a:hlinkClick r:id="rId4"/>
              </a:rPr>
              <a:t>her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26" name="object 4"/>
          <p:cNvSpPr/>
          <p:nvPr/>
        </p:nvSpPr>
        <p:spPr>
          <a:xfrm>
            <a:off x="6853133" y="4680992"/>
            <a:ext cx="2471490" cy="1419310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7" name="Lige pilforbindelse 26"/>
          <p:cNvCxnSpPr/>
          <p:nvPr/>
        </p:nvCxnSpPr>
        <p:spPr>
          <a:xfrm flipH="1">
            <a:off x="5122936" y="5554420"/>
            <a:ext cx="1730196" cy="71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bject 5"/>
          <p:cNvSpPr/>
          <p:nvPr/>
        </p:nvSpPr>
        <p:spPr>
          <a:xfrm>
            <a:off x="2734583" y="5958122"/>
            <a:ext cx="2388353" cy="694055"/>
          </a:xfrm>
          <a:custGeom>
            <a:avLst/>
            <a:gdLst/>
            <a:ahLst/>
            <a:cxnLst/>
            <a:rect l="l" t="t" r="r" b="b"/>
            <a:pathLst>
              <a:path w="3324225" h="1134110">
                <a:moveTo>
                  <a:pt x="3222243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1032255"/>
                </a:lnTo>
                <a:lnTo>
                  <a:pt x="7981" y="1071812"/>
                </a:lnTo>
                <a:lnTo>
                  <a:pt x="29749" y="1104106"/>
                </a:lnTo>
                <a:lnTo>
                  <a:pt x="62043" y="1125874"/>
                </a:lnTo>
                <a:lnTo>
                  <a:pt x="101600" y="1133855"/>
                </a:lnTo>
                <a:lnTo>
                  <a:pt x="3222243" y="1133855"/>
                </a:lnTo>
                <a:lnTo>
                  <a:pt x="3261800" y="1125874"/>
                </a:lnTo>
                <a:lnTo>
                  <a:pt x="3294094" y="1104106"/>
                </a:lnTo>
                <a:lnTo>
                  <a:pt x="3315862" y="1071812"/>
                </a:lnTo>
                <a:lnTo>
                  <a:pt x="3323843" y="1032255"/>
                </a:lnTo>
                <a:lnTo>
                  <a:pt x="3323843" y="101600"/>
                </a:lnTo>
                <a:lnTo>
                  <a:pt x="3315862" y="62043"/>
                </a:lnTo>
                <a:lnTo>
                  <a:pt x="3294094" y="29749"/>
                </a:lnTo>
                <a:lnTo>
                  <a:pt x="3261800" y="7981"/>
                </a:lnTo>
                <a:lnTo>
                  <a:pt x="3222243" y="0"/>
                </a:lnTo>
                <a:close/>
              </a:path>
            </a:pathLst>
          </a:custGeom>
          <a:solidFill>
            <a:srgbClr val="465461"/>
          </a:solidFill>
        </p:spPr>
        <p:txBody>
          <a:bodyPr wrap="square" lIns="0" tIns="0" rIns="0" bIns="0" rtlCol="0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Lokalt </a:t>
            </a:r>
            <a:r>
              <a:rPr lang="da-DK" sz="1400" dirty="0" err="1" smtClean="0">
                <a:solidFill>
                  <a:schemeClr val="bg1"/>
                </a:solidFill>
              </a:rPr>
              <a:t>StyleSheet</a:t>
            </a:r>
            <a:r>
              <a:rPr lang="da-DK" sz="1400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Næsten CSS </a:t>
            </a:r>
            <a:r>
              <a:rPr lang="da-DK" sz="1400" dirty="0" err="1" smtClean="0">
                <a:solidFill>
                  <a:schemeClr val="bg1"/>
                </a:solidFill>
              </a:rPr>
              <a:t>syntax</a:t>
            </a:r>
            <a:endParaRPr lang="da-DK" sz="1400" dirty="0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V="1">
            <a:off x="7663458" y="3361862"/>
            <a:ext cx="1264894" cy="152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>
            <a:off x="7360357" y="5190416"/>
            <a:ext cx="11670" cy="12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bject 4"/>
          <p:cNvSpPr/>
          <p:nvPr/>
        </p:nvSpPr>
        <p:spPr>
          <a:xfrm>
            <a:off x="7186467" y="5017053"/>
            <a:ext cx="580289" cy="173363"/>
          </a:xfrm>
          <a:custGeom>
            <a:avLst/>
            <a:gdLst/>
            <a:ahLst/>
            <a:cxnLst/>
            <a:rect l="l" t="t" r="r" b="b"/>
            <a:pathLst>
              <a:path w="3136900" h="690880">
                <a:moveTo>
                  <a:pt x="0" y="690372"/>
                </a:moveTo>
                <a:lnTo>
                  <a:pt x="3136392" y="690372"/>
                </a:lnTo>
                <a:lnTo>
                  <a:pt x="3136392" y="0"/>
                </a:lnTo>
                <a:lnTo>
                  <a:pt x="0" y="0"/>
                </a:lnTo>
                <a:lnTo>
                  <a:pt x="0" y="690372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ekstfelt 39"/>
          <p:cNvSpPr txBox="1"/>
          <p:nvPr/>
        </p:nvSpPr>
        <p:spPr>
          <a:xfrm>
            <a:off x="6320489" y="6474457"/>
            <a:ext cx="2760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Flex - kommer vi tilbage til i uge 40.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44752" y="367274"/>
            <a:ext cx="9144000" cy="1017134"/>
          </a:xfrm>
        </p:spPr>
        <p:txBody>
          <a:bodyPr/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omponent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object 2"/>
          <p:cNvSpPr/>
          <p:nvPr/>
        </p:nvSpPr>
        <p:spPr>
          <a:xfrm>
            <a:off x="4626864" y="4270439"/>
            <a:ext cx="1531619" cy="105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/>
          <p:cNvSpPr/>
          <p:nvPr/>
        </p:nvSpPr>
        <p:spPr>
          <a:xfrm>
            <a:off x="6560819" y="2775395"/>
            <a:ext cx="4814316" cy="3145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"/>
          <p:cNvSpPr/>
          <p:nvPr/>
        </p:nvSpPr>
        <p:spPr>
          <a:xfrm>
            <a:off x="1760220" y="2062163"/>
            <a:ext cx="2574035" cy="45720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"/>
          <p:cNvSpPr/>
          <p:nvPr/>
        </p:nvSpPr>
        <p:spPr>
          <a:xfrm>
            <a:off x="7392923" y="3506914"/>
            <a:ext cx="2258695" cy="146685"/>
          </a:xfrm>
          <a:custGeom>
            <a:avLst/>
            <a:gdLst/>
            <a:ahLst/>
            <a:cxnLst/>
            <a:rect l="l" t="t" r="r" b="b"/>
            <a:pathLst>
              <a:path w="2258695" h="146685">
                <a:moveTo>
                  <a:pt x="0" y="146303"/>
                </a:moveTo>
                <a:lnTo>
                  <a:pt x="2258568" y="146303"/>
                </a:lnTo>
                <a:lnTo>
                  <a:pt x="225856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7"/>
          <p:cNvSpPr/>
          <p:nvPr/>
        </p:nvSpPr>
        <p:spPr>
          <a:xfrm>
            <a:off x="6016752" y="3573970"/>
            <a:ext cx="1384300" cy="1571625"/>
          </a:xfrm>
          <a:custGeom>
            <a:avLst/>
            <a:gdLst/>
            <a:ahLst/>
            <a:cxnLst/>
            <a:rect l="l" t="t" r="r" b="b"/>
            <a:pathLst>
              <a:path w="1384300" h="1571625">
                <a:moveTo>
                  <a:pt x="36195" y="1434210"/>
                </a:moveTo>
                <a:lnTo>
                  <a:pt x="0" y="1571497"/>
                </a:lnTo>
                <a:lnTo>
                  <a:pt x="125946" y="1520316"/>
                </a:lnTo>
                <a:lnTo>
                  <a:pt x="57150" y="1520316"/>
                </a:lnTo>
                <a:lnTo>
                  <a:pt x="43434" y="1508252"/>
                </a:lnTo>
                <a:lnTo>
                  <a:pt x="48271" y="1502753"/>
                </a:lnTo>
                <a:lnTo>
                  <a:pt x="36195" y="1434210"/>
                </a:lnTo>
                <a:close/>
              </a:path>
              <a:path w="1384300" h="1571625">
                <a:moveTo>
                  <a:pt x="48271" y="1502753"/>
                </a:moveTo>
                <a:lnTo>
                  <a:pt x="43434" y="1508252"/>
                </a:lnTo>
                <a:lnTo>
                  <a:pt x="57150" y="1520316"/>
                </a:lnTo>
                <a:lnTo>
                  <a:pt x="62029" y="1514771"/>
                </a:lnTo>
                <a:lnTo>
                  <a:pt x="50292" y="1514220"/>
                </a:lnTo>
                <a:lnTo>
                  <a:pt x="48271" y="1502753"/>
                </a:lnTo>
                <a:close/>
              </a:path>
              <a:path w="1384300" h="1571625">
                <a:moveTo>
                  <a:pt x="62029" y="1514771"/>
                </a:moveTo>
                <a:lnTo>
                  <a:pt x="57150" y="1520316"/>
                </a:lnTo>
                <a:lnTo>
                  <a:pt x="125946" y="1520316"/>
                </a:lnTo>
                <a:lnTo>
                  <a:pt x="131572" y="1518030"/>
                </a:lnTo>
                <a:lnTo>
                  <a:pt x="62029" y="1514771"/>
                </a:lnTo>
                <a:close/>
              </a:path>
              <a:path w="1384300" h="1571625">
                <a:moveTo>
                  <a:pt x="1370329" y="0"/>
                </a:moveTo>
                <a:lnTo>
                  <a:pt x="48271" y="1502753"/>
                </a:lnTo>
                <a:lnTo>
                  <a:pt x="50292" y="1514220"/>
                </a:lnTo>
                <a:lnTo>
                  <a:pt x="62029" y="1514771"/>
                </a:lnTo>
                <a:lnTo>
                  <a:pt x="1384173" y="12191"/>
                </a:lnTo>
                <a:lnTo>
                  <a:pt x="1370329" y="0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8"/>
          <p:cNvSpPr/>
          <p:nvPr/>
        </p:nvSpPr>
        <p:spPr>
          <a:xfrm>
            <a:off x="7392923" y="3936683"/>
            <a:ext cx="2656840" cy="173990"/>
          </a:xfrm>
          <a:custGeom>
            <a:avLst/>
            <a:gdLst/>
            <a:ahLst/>
            <a:cxnLst/>
            <a:rect l="l" t="t" r="r" b="b"/>
            <a:pathLst>
              <a:path w="2656840" h="173989">
                <a:moveTo>
                  <a:pt x="0" y="173735"/>
                </a:moveTo>
                <a:lnTo>
                  <a:pt x="2656331" y="173735"/>
                </a:lnTo>
                <a:lnTo>
                  <a:pt x="2656331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/>
          <p:cNvSpPr/>
          <p:nvPr/>
        </p:nvSpPr>
        <p:spPr>
          <a:xfrm>
            <a:off x="6016752" y="4015803"/>
            <a:ext cx="1382395" cy="884555"/>
          </a:xfrm>
          <a:custGeom>
            <a:avLst/>
            <a:gdLst/>
            <a:ahLst/>
            <a:cxnLst/>
            <a:rect l="l" t="t" r="r" b="b"/>
            <a:pathLst>
              <a:path w="1382395" h="884554">
                <a:moveTo>
                  <a:pt x="73025" y="762762"/>
                </a:moveTo>
                <a:lnTo>
                  <a:pt x="0" y="884555"/>
                </a:lnTo>
                <a:lnTo>
                  <a:pt x="141224" y="869950"/>
                </a:lnTo>
                <a:lnTo>
                  <a:pt x="86569" y="851281"/>
                </a:lnTo>
                <a:lnTo>
                  <a:pt x="69214" y="851281"/>
                </a:lnTo>
                <a:lnTo>
                  <a:pt x="59309" y="835914"/>
                </a:lnTo>
                <a:lnTo>
                  <a:pt x="65530" y="831953"/>
                </a:lnTo>
                <a:lnTo>
                  <a:pt x="73025" y="762762"/>
                </a:lnTo>
                <a:close/>
              </a:path>
              <a:path w="1382395" h="884554">
                <a:moveTo>
                  <a:pt x="64314" y="843678"/>
                </a:moveTo>
                <a:lnTo>
                  <a:pt x="69214" y="851281"/>
                </a:lnTo>
                <a:lnTo>
                  <a:pt x="75275" y="847423"/>
                </a:lnTo>
                <a:lnTo>
                  <a:pt x="64314" y="843678"/>
                </a:lnTo>
                <a:close/>
              </a:path>
              <a:path w="1382395" h="884554">
                <a:moveTo>
                  <a:pt x="75275" y="847423"/>
                </a:moveTo>
                <a:lnTo>
                  <a:pt x="69214" y="851281"/>
                </a:lnTo>
                <a:lnTo>
                  <a:pt x="86569" y="851281"/>
                </a:lnTo>
                <a:lnTo>
                  <a:pt x="75275" y="847423"/>
                </a:lnTo>
                <a:close/>
              </a:path>
              <a:path w="1382395" h="884554">
                <a:moveTo>
                  <a:pt x="1372362" y="0"/>
                </a:moveTo>
                <a:lnTo>
                  <a:pt x="65530" y="831953"/>
                </a:lnTo>
                <a:lnTo>
                  <a:pt x="64267" y="843606"/>
                </a:lnTo>
                <a:lnTo>
                  <a:pt x="75275" y="847423"/>
                </a:lnTo>
                <a:lnTo>
                  <a:pt x="1382141" y="15494"/>
                </a:lnTo>
                <a:lnTo>
                  <a:pt x="1372362" y="0"/>
                </a:lnTo>
                <a:close/>
              </a:path>
              <a:path w="1382395" h="884554">
                <a:moveTo>
                  <a:pt x="65530" y="831953"/>
                </a:moveTo>
                <a:lnTo>
                  <a:pt x="59309" y="835914"/>
                </a:lnTo>
                <a:lnTo>
                  <a:pt x="64267" y="843606"/>
                </a:lnTo>
                <a:lnTo>
                  <a:pt x="65530" y="831953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0"/>
          <p:cNvSpPr/>
          <p:nvPr/>
        </p:nvSpPr>
        <p:spPr>
          <a:xfrm>
            <a:off x="7392923" y="5079683"/>
            <a:ext cx="3918585" cy="187960"/>
          </a:xfrm>
          <a:custGeom>
            <a:avLst/>
            <a:gdLst/>
            <a:ahLst/>
            <a:cxnLst/>
            <a:rect l="l" t="t" r="r" b="b"/>
            <a:pathLst>
              <a:path w="3918584" h="187960">
                <a:moveTo>
                  <a:pt x="0" y="187451"/>
                </a:moveTo>
                <a:lnTo>
                  <a:pt x="3918204" y="187451"/>
                </a:lnTo>
                <a:lnTo>
                  <a:pt x="3918204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1"/>
          <p:cNvSpPr/>
          <p:nvPr/>
        </p:nvSpPr>
        <p:spPr>
          <a:xfrm>
            <a:off x="6016752" y="4635945"/>
            <a:ext cx="1380490" cy="549275"/>
          </a:xfrm>
          <a:custGeom>
            <a:avLst/>
            <a:gdLst/>
            <a:ahLst/>
            <a:cxnLst/>
            <a:rect l="l" t="t" r="r" b="b"/>
            <a:pathLst>
              <a:path w="1380490" h="549275">
                <a:moveTo>
                  <a:pt x="81213" y="35234"/>
                </a:moveTo>
                <a:lnTo>
                  <a:pt x="71201" y="41100"/>
                </a:lnTo>
                <a:lnTo>
                  <a:pt x="71149" y="41238"/>
                </a:lnTo>
                <a:lnTo>
                  <a:pt x="74681" y="52231"/>
                </a:lnTo>
                <a:lnTo>
                  <a:pt x="1374013" y="548767"/>
                </a:lnTo>
                <a:lnTo>
                  <a:pt x="1380490" y="531749"/>
                </a:lnTo>
                <a:lnTo>
                  <a:pt x="81213" y="35234"/>
                </a:lnTo>
                <a:close/>
              </a:path>
              <a:path w="1380490" h="549275">
                <a:moveTo>
                  <a:pt x="141350" y="0"/>
                </a:moveTo>
                <a:lnTo>
                  <a:pt x="0" y="13970"/>
                </a:lnTo>
                <a:lnTo>
                  <a:pt x="96012" y="118618"/>
                </a:lnTo>
                <a:lnTo>
                  <a:pt x="74681" y="52231"/>
                </a:lnTo>
                <a:lnTo>
                  <a:pt x="67945" y="49657"/>
                </a:lnTo>
                <a:lnTo>
                  <a:pt x="74422" y="32639"/>
                </a:lnTo>
                <a:lnTo>
                  <a:pt x="85643" y="32639"/>
                </a:lnTo>
                <a:lnTo>
                  <a:pt x="141350" y="0"/>
                </a:lnTo>
                <a:close/>
              </a:path>
              <a:path w="1380490" h="549275">
                <a:moveTo>
                  <a:pt x="71149" y="41238"/>
                </a:moveTo>
                <a:lnTo>
                  <a:pt x="67945" y="49657"/>
                </a:lnTo>
                <a:lnTo>
                  <a:pt x="74681" y="52231"/>
                </a:lnTo>
                <a:lnTo>
                  <a:pt x="71149" y="41238"/>
                </a:lnTo>
                <a:close/>
              </a:path>
              <a:path w="1380490" h="549275">
                <a:moveTo>
                  <a:pt x="74422" y="32639"/>
                </a:moveTo>
                <a:lnTo>
                  <a:pt x="71201" y="41100"/>
                </a:lnTo>
                <a:lnTo>
                  <a:pt x="81213" y="35234"/>
                </a:lnTo>
                <a:lnTo>
                  <a:pt x="74422" y="32639"/>
                </a:lnTo>
                <a:close/>
              </a:path>
              <a:path w="1380490" h="549275">
                <a:moveTo>
                  <a:pt x="85643" y="32639"/>
                </a:moveTo>
                <a:lnTo>
                  <a:pt x="74422" y="32639"/>
                </a:lnTo>
                <a:lnTo>
                  <a:pt x="81213" y="35234"/>
                </a:lnTo>
                <a:lnTo>
                  <a:pt x="85643" y="32639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"/>
          <p:cNvSpPr/>
          <p:nvPr/>
        </p:nvSpPr>
        <p:spPr>
          <a:xfrm>
            <a:off x="4750308" y="5043107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1167"/>
                </a:moveTo>
                <a:lnTo>
                  <a:pt x="1266443" y="201167"/>
                </a:lnTo>
                <a:lnTo>
                  <a:pt x="1266443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3"/>
          <p:cNvSpPr/>
          <p:nvPr/>
        </p:nvSpPr>
        <p:spPr>
          <a:xfrm>
            <a:off x="1760220" y="2249614"/>
            <a:ext cx="2574290" cy="242570"/>
          </a:xfrm>
          <a:custGeom>
            <a:avLst/>
            <a:gdLst/>
            <a:ahLst/>
            <a:cxnLst/>
            <a:rect l="l" t="t" r="r" b="b"/>
            <a:pathLst>
              <a:path w="2574290" h="242569">
                <a:moveTo>
                  <a:pt x="0" y="242315"/>
                </a:moveTo>
                <a:lnTo>
                  <a:pt x="2574035" y="242315"/>
                </a:lnTo>
                <a:lnTo>
                  <a:pt x="257403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4"/>
          <p:cNvSpPr/>
          <p:nvPr/>
        </p:nvSpPr>
        <p:spPr>
          <a:xfrm>
            <a:off x="3044951" y="2491930"/>
            <a:ext cx="1712595" cy="2654935"/>
          </a:xfrm>
          <a:custGeom>
            <a:avLst/>
            <a:gdLst/>
            <a:ahLst/>
            <a:cxnLst/>
            <a:rect l="l" t="t" r="r" b="b"/>
            <a:pathLst>
              <a:path w="1712595" h="2654935">
                <a:moveTo>
                  <a:pt x="41275" y="64135"/>
                </a:moveTo>
                <a:lnTo>
                  <a:pt x="37551" y="75214"/>
                </a:lnTo>
                <a:lnTo>
                  <a:pt x="1697227" y="2654554"/>
                </a:lnTo>
                <a:lnTo>
                  <a:pt x="1712595" y="2644648"/>
                </a:lnTo>
                <a:lnTo>
                  <a:pt x="52841" y="65315"/>
                </a:lnTo>
                <a:lnTo>
                  <a:pt x="41275" y="64135"/>
                </a:lnTo>
                <a:close/>
              </a:path>
              <a:path w="1712595" h="2654935">
                <a:moveTo>
                  <a:pt x="0" y="0"/>
                </a:moveTo>
                <a:lnTo>
                  <a:pt x="15367" y="141224"/>
                </a:lnTo>
                <a:lnTo>
                  <a:pt x="37551" y="75214"/>
                </a:lnTo>
                <a:lnTo>
                  <a:pt x="33528" y="68961"/>
                </a:lnTo>
                <a:lnTo>
                  <a:pt x="48895" y="59182"/>
                </a:lnTo>
                <a:lnTo>
                  <a:pt x="99882" y="59182"/>
                </a:lnTo>
                <a:lnTo>
                  <a:pt x="0" y="0"/>
                </a:lnTo>
                <a:close/>
              </a:path>
              <a:path w="1712595" h="2654935">
                <a:moveTo>
                  <a:pt x="48895" y="59182"/>
                </a:moveTo>
                <a:lnTo>
                  <a:pt x="33528" y="68961"/>
                </a:lnTo>
                <a:lnTo>
                  <a:pt x="37551" y="75214"/>
                </a:lnTo>
                <a:lnTo>
                  <a:pt x="41275" y="64135"/>
                </a:lnTo>
                <a:lnTo>
                  <a:pt x="52082" y="64135"/>
                </a:lnTo>
                <a:lnTo>
                  <a:pt x="48895" y="59182"/>
                </a:lnTo>
                <a:close/>
              </a:path>
              <a:path w="1712595" h="2654935">
                <a:moveTo>
                  <a:pt x="99882" y="59182"/>
                </a:moveTo>
                <a:lnTo>
                  <a:pt x="48895" y="59182"/>
                </a:lnTo>
                <a:lnTo>
                  <a:pt x="52841" y="65315"/>
                </a:lnTo>
                <a:lnTo>
                  <a:pt x="122174" y="72390"/>
                </a:lnTo>
                <a:lnTo>
                  <a:pt x="99882" y="59182"/>
                </a:lnTo>
                <a:close/>
              </a:path>
              <a:path w="1712595" h="2654935">
                <a:moveTo>
                  <a:pt x="52082" y="64135"/>
                </a:moveTo>
                <a:lnTo>
                  <a:pt x="41275" y="64135"/>
                </a:lnTo>
                <a:lnTo>
                  <a:pt x="52841" y="65315"/>
                </a:lnTo>
                <a:lnTo>
                  <a:pt x="52082" y="64135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5"/>
          <p:cNvSpPr/>
          <p:nvPr/>
        </p:nvSpPr>
        <p:spPr>
          <a:xfrm>
            <a:off x="1760220" y="2839402"/>
            <a:ext cx="2574290" cy="434340"/>
          </a:xfrm>
          <a:custGeom>
            <a:avLst/>
            <a:gdLst/>
            <a:ahLst/>
            <a:cxnLst/>
            <a:rect l="l" t="t" r="r" b="b"/>
            <a:pathLst>
              <a:path w="2574290" h="434339">
                <a:moveTo>
                  <a:pt x="0" y="434339"/>
                </a:moveTo>
                <a:lnTo>
                  <a:pt x="2574035" y="434339"/>
                </a:lnTo>
                <a:lnTo>
                  <a:pt x="2574035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6"/>
          <p:cNvSpPr/>
          <p:nvPr/>
        </p:nvSpPr>
        <p:spPr>
          <a:xfrm>
            <a:off x="4750308" y="4796218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1168"/>
                </a:moveTo>
                <a:lnTo>
                  <a:pt x="1266443" y="201168"/>
                </a:lnTo>
                <a:lnTo>
                  <a:pt x="126644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7"/>
          <p:cNvSpPr/>
          <p:nvPr/>
        </p:nvSpPr>
        <p:spPr>
          <a:xfrm>
            <a:off x="3044951" y="3273742"/>
            <a:ext cx="1711325" cy="1631950"/>
          </a:xfrm>
          <a:custGeom>
            <a:avLst/>
            <a:gdLst/>
            <a:ahLst/>
            <a:cxnLst/>
            <a:rect l="l" t="t" r="r" b="b"/>
            <a:pathLst>
              <a:path w="1711325" h="1631950">
                <a:moveTo>
                  <a:pt x="66743" y="51003"/>
                </a:moveTo>
                <a:lnTo>
                  <a:pt x="55190" y="52568"/>
                </a:lnTo>
                <a:lnTo>
                  <a:pt x="54119" y="64162"/>
                </a:lnTo>
                <a:lnTo>
                  <a:pt x="1698498" y="1631823"/>
                </a:lnTo>
                <a:lnTo>
                  <a:pt x="1711198" y="1618615"/>
                </a:lnTo>
                <a:lnTo>
                  <a:pt x="66743" y="51003"/>
                </a:lnTo>
                <a:close/>
              </a:path>
              <a:path w="1711325" h="1631950">
                <a:moveTo>
                  <a:pt x="0" y="0"/>
                </a:moveTo>
                <a:lnTo>
                  <a:pt x="48133" y="133604"/>
                </a:lnTo>
                <a:lnTo>
                  <a:pt x="54119" y="64162"/>
                </a:lnTo>
                <a:lnTo>
                  <a:pt x="48895" y="59182"/>
                </a:lnTo>
                <a:lnTo>
                  <a:pt x="61468" y="45974"/>
                </a:lnTo>
                <a:lnTo>
                  <a:pt x="103880" y="45974"/>
                </a:lnTo>
                <a:lnTo>
                  <a:pt x="135762" y="41656"/>
                </a:lnTo>
                <a:lnTo>
                  <a:pt x="0" y="0"/>
                </a:lnTo>
                <a:close/>
              </a:path>
              <a:path w="1711325" h="1631950">
                <a:moveTo>
                  <a:pt x="55111" y="52651"/>
                </a:moveTo>
                <a:lnTo>
                  <a:pt x="48895" y="59182"/>
                </a:lnTo>
                <a:lnTo>
                  <a:pt x="54119" y="64162"/>
                </a:lnTo>
                <a:lnTo>
                  <a:pt x="55111" y="52651"/>
                </a:lnTo>
                <a:close/>
              </a:path>
              <a:path w="1711325" h="1631950">
                <a:moveTo>
                  <a:pt x="61468" y="45974"/>
                </a:moveTo>
                <a:lnTo>
                  <a:pt x="55190" y="52568"/>
                </a:lnTo>
                <a:lnTo>
                  <a:pt x="66743" y="51003"/>
                </a:lnTo>
                <a:lnTo>
                  <a:pt x="61468" y="45974"/>
                </a:lnTo>
                <a:close/>
              </a:path>
              <a:path w="1711325" h="1631950">
                <a:moveTo>
                  <a:pt x="103880" y="45974"/>
                </a:moveTo>
                <a:lnTo>
                  <a:pt x="61468" y="45974"/>
                </a:lnTo>
                <a:lnTo>
                  <a:pt x="66743" y="51003"/>
                </a:lnTo>
                <a:lnTo>
                  <a:pt x="103880" y="45974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8"/>
          <p:cNvSpPr/>
          <p:nvPr/>
        </p:nvSpPr>
        <p:spPr>
          <a:xfrm>
            <a:off x="4764023" y="4544759"/>
            <a:ext cx="1252855" cy="210820"/>
          </a:xfrm>
          <a:custGeom>
            <a:avLst/>
            <a:gdLst/>
            <a:ahLst/>
            <a:cxnLst/>
            <a:rect l="l" t="t" r="r" b="b"/>
            <a:pathLst>
              <a:path w="1252854" h="210820">
                <a:moveTo>
                  <a:pt x="0" y="210311"/>
                </a:moveTo>
                <a:lnTo>
                  <a:pt x="1252727" y="210311"/>
                </a:lnTo>
                <a:lnTo>
                  <a:pt x="1252727" y="0"/>
                </a:lnTo>
                <a:lnTo>
                  <a:pt x="0" y="0"/>
                </a:lnTo>
                <a:lnTo>
                  <a:pt x="0" y="210311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9"/>
          <p:cNvSpPr/>
          <p:nvPr/>
        </p:nvSpPr>
        <p:spPr>
          <a:xfrm>
            <a:off x="3044951" y="4643310"/>
            <a:ext cx="1725295" cy="1631950"/>
          </a:xfrm>
          <a:custGeom>
            <a:avLst/>
            <a:gdLst/>
            <a:ahLst/>
            <a:cxnLst/>
            <a:rect l="l" t="t" r="r" b="b"/>
            <a:pathLst>
              <a:path w="1725295" h="1631950">
                <a:moveTo>
                  <a:pt x="48641" y="1498269"/>
                </a:moveTo>
                <a:lnTo>
                  <a:pt x="0" y="1631657"/>
                </a:lnTo>
                <a:lnTo>
                  <a:pt x="135890" y="1590548"/>
                </a:lnTo>
                <a:lnTo>
                  <a:pt x="103045" y="1585963"/>
                </a:lnTo>
                <a:lnTo>
                  <a:pt x="61595" y="1585963"/>
                </a:lnTo>
                <a:lnTo>
                  <a:pt x="49022" y="1572666"/>
                </a:lnTo>
                <a:lnTo>
                  <a:pt x="54398" y="1567582"/>
                </a:lnTo>
                <a:lnTo>
                  <a:pt x="48641" y="1498269"/>
                </a:lnTo>
                <a:close/>
              </a:path>
              <a:path w="1725295" h="1631950">
                <a:moveTo>
                  <a:pt x="54398" y="1567582"/>
                </a:moveTo>
                <a:lnTo>
                  <a:pt x="49022" y="1572666"/>
                </a:lnTo>
                <a:lnTo>
                  <a:pt x="61595" y="1585963"/>
                </a:lnTo>
                <a:lnTo>
                  <a:pt x="66926" y="1580921"/>
                </a:lnTo>
                <a:lnTo>
                  <a:pt x="55372" y="1579308"/>
                </a:lnTo>
                <a:lnTo>
                  <a:pt x="54398" y="1567582"/>
                </a:lnTo>
                <a:close/>
              </a:path>
              <a:path w="1725295" h="1631950">
                <a:moveTo>
                  <a:pt x="66926" y="1580921"/>
                </a:moveTo>
                <a:lnTo>
                  <a:pt x="61595" y="1585963"/>
                </a:lnTo>
                <a:lnTo>
                  <a:pt x="103045" y="1585963"/>
                </a:lnTo>
                <a:lnTo>
                  <a:pt x="66926" y="1580921"/>
                </a:lnTo>
                <a:close/>
              </a:path>
              <a:path w="1725295" h="1631950">
                <a:moveTo>
                  <a:pt x="1712214" y="0"/>
                </a:moveTo>
                <a:lnTo>
                  <a:pt x="54398" y="1567582"/>
                </a:lnTo>
                <a:lnTo>
                  <a:pt x="55372" y="1579308"/>
                </a:lnTo>
                <a:lnTo>
                  <a:pt x="66926" y="1580921"/>
                </a:lnTo>
                <a:lnTo>
                  <a:pt x="1724787" y="13207"/>
                </a:lnTo>
                <a:lnTo>
                  <a:pt x="1712214" y="0"/>
                </a:lnTo>
                <a:close/>
              </a:path>
            </a:pathLst>
          </a:custGeom>
          <a:solidFill>
            <a:srgbClr val="D97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0"/>
          <p:cNvSpPr/>
          <p:nvPr/>
        </p:nvSpPr>
        <p:spPr>
          <a:xfrm>
            <a:off x="1760220" y="6272974"/>
            <a:ext cx="2574290" cy="361315"/>
          </a:xfrm>
          <a:custGeom>
            <a:avLst/>
            <a:gdLst/>
            <a:ahLst/>
            <a:cxnLst/>
            <a:rect l="l" t="t" r="r" b="b"/>
            <a:pathLst>
              <a:path w="2574290" h="361314">
                <a:moveTo>
                  <a:pt x="0" y="361188"/>
                </a:moveTo>
                <a:lnTo>
                  <a:pt x="2574035" y="361188"/>
                </a:lnTo>
                <a:lnTo>
                  <a:pt x="257403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1"/>
          <p:cNvSpPr/>
          <p:nvPr/>
        </p:nvSpPr>
        <p:spPr>
          <a:xfrm>
            <a:off x="1760220" y="5920930"/>
            <a:ext cx="2574290" cy="288290"/>
          </a:xfrm>
          <a:custGeom>
            <a:avLst/>
            <a:gdLst/>
            <a:ahLst/>
            <a:cxnLst/>
            <a:rect l="l" t="t" r="r" b="b"/>
            <a:pathLst>
              <a:path w="2574290" h="288289">
                <a:moveTo>
                  <a:pt x="0" y="288035"/>
                </a:moveTo>
                <a:lnTo>
                  <a:pt x="2574035" y="288035"/>
                </a:lnTo>
                <a:lnTo>
                  <a:pt x="257403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18287">
            <a:solidFill>
              <a:srgbClr val="9A6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2"/>
          <p:cNvSpPr/>
          <p:nvPr/>
        </p:nvSpPr>
        <p:spPr>
          <a:xfrm>
            <a:off x="4334255" y="4714684"/>
            <a:ext cx="3065145" cy="1357630"/>
          </a:xfrm>
          <a:custGeom>
            <a:avLst/>
            <a:gdLst/>
            <a:ahLst/>
            <a:cxnLst/>
            <a:rect l="l" t="t" r="r" b="b"/>
            <a:pathLst>
              <a:path w="3065145" h="1357629">
                <a:moveTo>
                  <a:pt x="90805" y="1241297"/>
                </a:moveTo>
                <a:lnTo>
                  <a:pt x="0" y="1350429"/>
                </a:lnTo>
                <a:lnTo>
                  <a:pt x="141859" y="1357591"/>
                </a:lnTo>
                <a:lnTo>
                  <a:pt x="85814" y="1328165"/>
                </a:lnTo>
                <a:lnTo>
                  <a:pt x="73406" y="1328165"/>
                </a:lnTo>
                <a:lnTo>
                  <a:pt x="66167" y="1311402"/>
                </a:lnTo>
                <a:lnTo>
                  <a:pt x="72872" y="1308462"/>
                </a:lnTo>
                <a:lnTo>
                  <a:pt x="90805" y="1241297"/>
                </a:lnTo>
                <a:close/>
              </a:path>
              <a:path w="3065145" h="1357629">
                <a:moveTo>
                  <a:pt x="72872" y="1308462"/>
                </a:moveTo>
                <a:lnTo>
                  <a:pt x="66167" y="1311402"/>
                </a:lnTo>
                <a:lnTo>
                  <a:pt x="73406" y="1328165"/>
                </a:lnTo>
                <a:lnTo>
                  <a:pt x="80168" y="1325201"/>
                </a:lnTo>
                <a:lnTo>
                  <a:pt x="69850" y="1319783"/>
                </a:lnTo>
                <a:lnTo>
                  <a:pt x="72872" y="1308462"/>
                </a:lnTo>
                <a:close/>
              </a:path>
              <a:path w="3065145" h="1357629">
                <a:moveTo>
                  <a:pt x="80168" y="1325201"/>
                </a:moveTo>
                <a:lnTo>
                  <a:pt x="73406" y="1328165"/>
                </a:lnTo>
                <a:lnTo>
                  <a:pt x="85814" y="1328165"/>
                </a:lnTo>
                <a:lnTo>
                  <a:pt x="80168" y="1325201"/>
                </a:lnTo>
                <a:close/>
              </a:path>
              <a:path w="3065145" h="1357629">
                <a:moveTo>
                  <a:pt x="3057779" y="0"/>
                </a:moveTo>
                <a:lnTo>
                  <a:pt x="72872" y="1308462"/>
                </a:lnTo>
                <a:lnTo>
                  <a:pt x="69850" y="1319783"/>
                </a:lnTo>
                <a:lnTo>
                  <a:pt x="80168" y="1325201"/>
                </a:lnTo>
                <a:lnTo>
                  <a:pt x="3065145" y="16763"/>
                </a:lnTo>
                <a:lnTo>
                  <a:pt x="3057779" y="0"/>
                </a:lnTo>
                <a:close/>
              </a:path>
            </a:pathLst>
          </a:custGeom>
          <a:solidFill>
            <a:srgbClr val="9A6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3"/>
          <p:cNvSpPr/>
          <p:nvPr/>
        </p:nvSpPr>
        <p:spPr>
          <a:xfrm>
            <a:off x="7392923" y="4361878"/>
            <a:ext cx="3013075" cy="718185"/>
          </a:xfrm>
          <a:custGeom>
            <a:avLst/>
            <a:gdLst/>
            <a:ahLst/>
            <a:cxnLst/>
            <a:rect l="l" t="t" r="r" b="b"/>
            <a:pathLst>
              <a:path w="3013075" h="718185">
                <a:moveTo>
                  <a:pt x="0" y="717804"/>
                </a:moveTo>
                <a:lnTo>
                  <a:pt x="3012948" y="717804"/>
                </a:lnTo>
                <a:lnTo>
                  <a:pt x="3012948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18288">
            <a:solidFill>
              <a:srgbClr val="9A6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4"/>
          <p:cNvSpPr/>
          <p:nvPr/>
        </p:nvSpPr>
        <p:spPr>
          <a:xfrm>
            <a:off x="7392923" y="3342323"/>
            <a:ext cx="3982720" cy="155575"/>
          </a:xfrm>
          <a:custGeom>
            <a:avLst/>
            <a:gdLst/>
            <a:ahLst/>
            <a:cxnLst/>
            <a:rect l="l" t="t" r="r" b="b"/>
            <a:pathLst>
              <a:path w="3982720" h="155575">
                <a:moveTo>
                  <a:pt x="0" y="155448"/>
                </a:moveTo>
                <a:lnTo>
                  <a:pt x="3982212" y="155448"/>
                </a:lnTo>
                <a:lnTo>
                  <a:pt x="3982212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18288">
            <a:solidFill>
              <a:srgbClr val="E3C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5"/>
          <p:cNvSpPr/>
          <p:nvPr/>
        </p:nvSpPr>
        <p:spPr>
          <a:xfrm>
            <a:off x="7392923" y="3653218"/>
            <a:ext cx="2258695" cy="146685"/>
          </a:xfrm>
          <a:custGeom>
            <a:avLst/>
            <a:gdLst/>
            <a:ahLst/>
            <a:cxnLst/>
            <a:rect l="l" t="t" r="r" b="b"/>
            <a:pathLst>
              <a:path w="2258695" h="146685">
                <a:moveTo>
                  <a:pt x="0" y="146303"/>
                </a:moveTo>
                <a:lnTo>
                  <a:pt x="2258568" y="146303"/>
                </a:lnTo>
                <a:lnTo>
                  <a:pt x="225856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1828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6"/>
          <p:cNvSpPr/>
          <p:nvPr/>
        </p:nvSpPr>
        <p:spPr>
          <a:xfrm>
            <a:off x="1772030" y="2482817"/>
            <a:ext cx="2588260" cy="831058"/>
          </a:xfrm>
          <a:custGeom>
            <a:avLst/>
            <a:gdLst/>
            <a:ahLst/>
            <a:cxnLst/>
            <a:rect l="l" t="t" r="r" b="b"/>
            <a:pathLst>
              <a:path w="2588260" h="1047114">
                <a:moveTo>
                  <a:pt x="0" y="1046988"/>
                </a:moveTo>
                <a:lnTo>
                  <a:pt x="2587752" y="1046988"/>
                </a:lnTo>
                <a:lnTo>
                  <a:pt x="2587752" y="0"/>
                </a:lnTo>
                <a:lnTo>
                  <a:pt x="0" y="0"/>
                </a:lnTo>
                <a:lnTo>
                  <a:pt x="0" y="1046988"/>
                </a:lnTo>
                <a:close/>
              </a:path>
            </a:pathLst>
          </a:custGeom>
          <a:ln w="1828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7"/>
          <p:cNvSpPr/>
          <p:nvPr/>
        </p:nvSpPr>
        <p:spPr>
          <a:xfrm>
            <a:off x="4347971" y="2726373"/>
            <a:ext cx="3049905" cy="1009015"/>
          </a:xfrm>
          <a:custGeom>
            <a:avLst/>
            <a:gdLst/>
            <a:ahLst/>
            <a:cxnLst/>
            <a:rect l="l" t="t" r="r" b="b"/>
            <a:pathLst>
              <a:path w="3049904" h="1009014">
                <a:moveTo>
                  <a:pt x="82223" y="38414"/>
                </a:moveTo>
                <a:lnTo>
                  <a:pt x="72542" y="44813"/>
                </a:lnTo>
                <a:lnTo>
                  <a:pt x="76706" y="55836"/>
                </a:lnTo>
                <a:lnTo>
                  <a:pt x="3044189" y="1008761"/>
                </a:lnTo>
                <a:lnTo>
                  <a:pt x="3049778" y="991362"/>
                </a:lnTo>
                <a:lnTo>
                  <a:pt x="82223" y="38414"/>
                </a:lnTo>
                <a:close/>
              </a:path>
              <a:path w="3049904" h="1009014">
                <a:moveTo>
                  <a:pt x="140335" y="0"/>
                </a:moveTo>
                <a:lnTo>
                  <a:pt x="0" y="21589"/>
                </a:lnTo>
                <a:lnTo>
                  <a:pt x="101473" y="120903"/>
                </a:lnTo>
                <a:lnTo>
                  <a:pt x="76706" y="55836"/>
                </a:lnTo>
                <a:lnTo>
                  <a:pt x="69723" y="53593"/>
                </a:lnTo>
                <a:lnTo>
                  <a:pt x="75311" y="36194"/>
                </a:lnTo>
                <a:lnTo>
                  <a:pt x="85581" y="36194"/>
                </a:lnTo>
                <a:lnTo>
                  <a:pt x="140335" y="0"/>
                </a:lnTo>
                <a:close/>
              </a:path>
              <a:path w="3049904" h="1009014">
                <a:moveTo>
                  <a:pt x="72528" y="44860"/>
                </a:moveTo>
                <a:lnTo>
                  <a:pt x="69723" y="53593"/>
                </a:lnTo>
                <a:lnTo>
                  <a:pt x="76706" y="55836"/>
                </a:lnTo>
                <a:lnTo>
                  <a:pt x="72528" y="44860"/>
                </a:lnTo>
                <a:close/>
              </a:path>
              <a:path w="3049904" h="1009014">
                <a:moveTo>
                  <a:pt x="75311" y="36194"/>
                </a:moveTo>
                <a:lnTo>
                  <a:pt x="72542" y="44813"/>
                </a:lnTo>
                <a:lnTo>
                  <a:pt x="82223" y="38414"/>
                </a:lnTo>
                <a:lnTo>
                  <a:pt x="75311" y="36194"/>
                </a:lnTo>
                <a:close/>
              </a:path>
              <a:path w="3049904" h="1009014">
                <a:moveTo>
                  <a:pt x="85581" y="36194"/>
                </a:moveTo>
                <a:lnTo>
                  <a:pt x="75311" y="36194"/>
                </a:lnTo>
                <a:lnTo>
                  <a:pt x="82223" y="38414"/>
                </a:lnTo>
                <a:lnTo>
                  <a:pt x="85581" y="3619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8"/>
          <p:cNvSpPr/>
          <p:nvPr/>
        </p:nvSpPr>
        <p:spPr>
          <a:xfrm>
            <a:off x="4347971" y="3411411"/>
            <a:ext cx="3051175" cy="1037590"/>
          </a:xfrm>
          <a:custGeom>
            <a:avLst/>
            <a:gdLst/>
            <a:ahLst/>
            <a:cxnLst/>
            <a:rect l="l" t="t" r="r" b="b"/>
            <a:pathLst>
              <a:path w="3051175" h="1037589">
                <a:moveTo>
                  <a:pt x="100583" y="917066"/>
                </a:moveTo>
                <a:lnTo>
                  <a:pt x="0" y="1017269"/>
                </a:lnTo>
                <a:lnTo>
                  <a:pt x="140462" y="1037589"/>
                </a:lnTo>
                <a:lnTo>
                  <a:pt x="85848" y="1002029"/>
                </a:lnTo>
                <a:lnTo>
                  <a:pt x="75183" y="1002029"/>
                </a:lnTo>
                <a:lnTo>
                  <a:pt x="69468" y="984631"/>
                </a:lnTo>
                <a:lnTo>
                  <a:pt x="76438" y="982324"/>
                </a:lnTo>
                <a:lnTo>
                  <a:pt x="100583" y="917066"/>
                </a:lnTo>
                <a:close/>
              </a:path>
              <a:path w="3051175" h="1037589">
                <a:moveTo>
                  <a:pt x="76438" y="982324"/>
                </a:moveTo>
                <a:lnTo>
                  <a:pt x="69468" y="984631"/>
                </a:lnTo>
                <a:lnTo>
                  <a:pt x="75183" y="1002029"/>
                </a:lnTo>
                <a:lnTo>
                  <a:pt x="82254" y="999690"/>
                </a:lnTo>
                <a:lnTo>
                  <a:pt x="72389" y="993266"/>
                </a:lnTo>
                <a:lnTo>
                  <a:pt x="76438" y="982324"/>
                </a:lnTo>
                <a:close/>
              </a:path>
              <a:path w="3051175" h="1037589">
                <a:moveTo>
                  <a:pt x="82254" y="999690"/>
                </a:moveTo>
                <a:lnTo>
                  <a:pt x="75183" y="1002029"/>
                </a:lnTo>
                <a:lnTo>
                  <a:pt x="85848" y="1002029"/>
                </a:lnTo>
                <a:lnTo>
                  <a:pt x="82254" y="999690"/>
                </a:lnTo>
                <a:close/>
              </a:path>
              <a:path w="3051175" h="1037589">
                <a:moveTo>
                  <a:pt x="3044952" y="0"/>
                </a:moveTo>
                <a:lnTo>
                  <a:pt x="76438" y="982324"/>
                </a:lnTo>
                <a:lnTo>
                  <a:pt x="72389" y="993266"/>
                </a:lnTo>
                <a:lnTo>
                  <a:pt x="82254" y="999690"/>
                </a:lnTo>
                <a:lnTo>
                  <a:pt x="3050794" y="17272"/>
                </a:lnTo>
                <a:lnTo>
                  <a:pt x="3044952" y="0"/>
                </a:lnTo>
                <a:close/>
              </a:path>
            </a:pathLst>
          </a:custGeom>
          <a:solidFill>
            <a:srgbClr val="E3C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9"/>
          <p:cNvSpPr/>
          <p:nvPr/>
        </p:nvSpPr>
        <p:spPr>
          <a:xfrm>
            <a:off x="1760220" y="2222183"/>
            <a:ext cx="2588260" cy="4411980"/>
          </a:xfrm>
          <a:custGeom>
            <a:avLst/>
            <a:gdLst/>
            <a:ahLst/>
            <a:cxnLst/>
            <a:rect l="l" t="t" r="r" b="b"/>
            <a:pathLst>
              <a:path w="2588260" h="4411980">
                <a:moveTo>
                  <a:pt x="0" y="4411980"/>
                </a:moveTo>
                <a:lnTo>
                  <a:pt x="2587752" y="4411980"/>
                </a:lnTo>
                <a:lnTo>
                  <a:pt x="2587752" y="0"/>
                </a:lnTo>
                <a:lnTo>
                  <a:pt x="0" y="0"/>
                </a:lnTo>
                <a:lnTo>
                  <a:pt x="0" y="4411980"/>
                </a:lnTo>
                <a:close/>
              </a:path>
            </a:pathLst>
          </a:custGeom>
          <a:ln w="18288">
            <a:solidFill>
              <a:srgbClr val="E3C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Undertitel 1"/>
          <p:cNvSpPr>
            <a:spLocks noGrp="1"/>
          </p:cNvSpPr>
          <p:nvPr>
            <p:ph type="subTitle" idx="1"/>
          </p:nvPr>
        </p:nvSpPr>
        <p:spPr>
          <a:xfrm>
            <a:off x="1716786" y="1394023"/>
            <a:ext cx="9144000" cy="1655762"/>
          </a:xfrm>
        </p:spPr>
        <p:txBody>
          <a:bodyPr/>
          <a:lstStyle/>
          <a:p>
            <a:r>
              <a:rPr lang="da-DK" dirty="0" smtClean="0"/>
              <a:t>Se hvilke components </a:t>
            </a:r>
            <a:r>
              <a:rPr lang="da-DK" dirty="0" err="1" smtClean="0"/>
              <a:t>React</a:t>
            </a:r>
            <a:r>
              <a:rPr lang="da-DK" dirty="0" smtClean="0"/>
              <a:t> Native har </a:t>
            </a:r>
            <a:r>
              <a:rPr lang="da-DK" dirty="0" smtClean="0">
                <a:hlinkClick r:id="rId5"/>
              </a:rPr>
              <a:t>her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1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>
          <a:xfrm>
            <a:off x="1502228" y="2062163"/>
            <a:ext cx="9144000" cy="1655762"/>
          </a:xfrm>
        </p:spPr>
        <p:txBody>
          <a:bodyPr/>
          <a:lstStyle/>
          <a:p>
            <a:r>
              <a:rPr lang="da-DK" dirty="0" smtClean="0"/>
              <a:t>De oprettes i en /component mappe.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94" y="2639962"/>
            <a:ext cx="4149498" cy="383458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43" y="2632754"/>
            <a:ext cx="3952773" cy="3841788"/>
          </a:xfrm>
          <a:prstGeom prst="rect">
            <a:avLst/>
          </a:prstGeom>
        </p:spPr>
      </p:pic>
      <p:sp>
        <p:nvSpPr>
          <p:cNvPr id="8" name="object 10"/>
          <p:cNvSpPr/>
          <p:nvPr/>
        </p:nvSpPr>
        <p:spPr>
          <a:xfrm>
            <a:off x="7363931" y="3158531"/>
            <a:ext cx="3918585" cy="187960"/>
          </a:xfrm>
          <a:custGeom>
            <a:avLst/>
            <a:gdLst/>
            <a:ahLst/>
            <a:cxnLst/>
            <a:rect l="l" t="t" r="r" b="b"/>
            <a:pathLst>
              <a:path w="3918584" h="187960">
                <a:moveTo>
                  <a:pt x="0" y="187451"/>
                </a:moveTo>
                <a:lnTo>
                  <a:pt x="3918204" y="187451"/>
                </a:lnTo>
                <a:lnTo>
                  <a:pt x="3918204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7363931" y="4243702"/>
            <a:ext cx="3918585" cy="187960"/>
          </a:xfrm>
          <a:custGeom>
            <a:avLst/>
            <a:gdLst/>
            <a:ahLst/>
            <a:cxnLst/>
            <a:rect l="l" t="t" r="r" b="b"/>
            <a:pathLst>
              <a:path w="3918584" h="187960">
                <a:moveTo>
                  <a:pt x="0" y="187451"/>
                </a:moveTo>
                <a:lnTo>
                  <a:pt x="3918204" y="187451"/>
                </a:lnTo>
                <a:lnTo>
                  <a:pt x="3918204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18288">
            <a:solidFill>
              <a:srgbClr val="D97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044" y="3079297"/>
            <a:ext cx="1663346" cy="351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Undertitel 1"/>
          <p:cNvSpPr txBox="1">
            <a:spLocks/>
          </p:cNvSpPr>
          <p:nvPr/>
        </p:nvSpPr>
        <p:spPr>
          <a:xfrm>
            <a:off x="5602280" y="3163208"/>
            <a:ext cx="9144000" cy="320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endParaRPr lang="da-DK" dirty="0" smtClean="0">
              <a:hlinkClick r:id="rId2"/>
            </a:endParaRPr>
          </a:p>
          <a:p>
            <a:endParaRPr lang="da-DK" dirty="0">
              <a:hlinkClick r:id="rId2"/>
            </a:endParaRPr>
          </a:p>
          <a:p>
            <a:endParaRPr lang="da-DK" dirty="0" smtClean="0">
              <a:hlinkClick r:id="rId2"/>
            </a:endParaRPr>
          </a:p>
          <a:p>
            <a:endParaRPr lang="da-DK" dirty="0">
              <a:hlinkClick r:id="rId2"/>
            </a:endParaRPr>
          </a:p>
          <a:p>
            <a:endParaRPr lang="da-DK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Video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29" name="Titel 3"/>
          <p:cNvSpPr txBox="1">
            <a:spLocks/>
          </p:cNvSpPr>
          <p:nvPr/>
        </p:nvSpPr>
        <p:spPr>
          <a:xfrm>
            <a:off x="1444752" y="749050"/>
            <a:ext cx="9144000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Billed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51" y="1873044"/>
            <a:ext cx="8905477" cy="1648747"/>
          </a:xfrm>
          <a:prstGeom prst="rect">
            <a:avLst/>
          </a:prstGeom>
        </p:spPr>
      </p:pic>
      <p:pic>
        <p:nvPicPr>
          <p:cNvPr id="31" name="Billed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51" y="3817769"/>
            <a:ext cx="3594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3"/>
          <p:cNvSpPr txBox="1">
            <a:spLocks/>
          </p:cNvSpPr>
          <p:nvPr/>
        </p:nvSpPr>
        <p:spPr>
          <a:xfrm>
            <a:off x="1444752" y="749050"/>
            <a:ext cx="9144000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044" y="3079297"/>
            <a:ext cx="1663346" cy="351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10" y="2373667"/>
            <a:ext cx="4331970" cy="3970973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9" y="3178689"/>
            <a:ext cx="4606505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189</Words>
  <Application>Microsoft Macintosh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Kontortema</vt:lpstr>
      <vt:lpstr>Components, props, state, eventhandler &amp; ref</vt:lpstr>
      <vt:lpstr>remarks fra sidst</vt:lpstr>
      <vt:lpstr>agenda for i dag</vt:lpstr>
      <vt:lpstr>projektfiler i react-native</vt:lpstr>
      <vt:lpstr>App.js</vt:lpstr>
      <vt:lpstr>component</vt:lpstr>
      <vt:lpstr>component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47</cp:revision>
  <dcterms:created xsi:type="dcterms:W3CDTF">2017-01-03T18:41:42Z</dcterms:created>
  <dcterms:modified xsi:type="dcterms:W3CDTF">2018-09-06T14:06:13Z</dcterms:modified>
</cp:coreProperties>
</file>