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2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262" r:id="rId3"/>
    <p:sldId id="279" r:id="rId4"/>
    <p:sldId id="271" r:id="rId5"/>
    <p:sldId id="263" r:id="rId6"/>
    <p:sldId id="270" r:id="rId7"/>
    <p:sldId id="272" r:id="rId8"/>
    <p:sldId id="273" r:id="rId9"/>
    <p:sldId id="274" r:id="rId10"/>
    <p:sldId id="275" r:id="rId11"/>
    <p:sldId id="278" r:id="rId12"/>
    <p:sldId id="280" r:id="rId13"/>
    <p:sldId id="277" r:id="rId14"/>
    <p:sldId id="276" r:id="rId15"/>
    <p:sldId id="281" r:id="rId16"/>
    <p:sldId id="282" r:id="rId17"/>
    <p:sldId id="283" r:id="rId18"/>
    <p:sldId id="284" r:id="rId19"/>
    <p:sldId id="285" r:id="rId20"/>
    <p:sldId id="286" r:id="rId21"/>
    <p:sldId id="269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/>
    <p:restoredTop sz="91233"/>
  </p:normalViewPr>
  <p:slideViewPr>
    <p:cSldViewPr snapToGrid="0" snapToObjects="1">
      <p:cViewPr>
        <p:scale>
          <a:sx n="95" d="100"/>
          <a:sy n="95" d="100"/>
        </p:scale>
        <p:origin x="9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D160-57C6-FD4F-836D-EBE3F97FCB8D}" type="datetimeFigureOut">
              <a:rPr lang="da-DK" smtClean="0"/>
              <a:t>13/09/2018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8397-EC20-8649-8801-A949590DC5B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3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13/09/2018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6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13/09/2018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2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13/09/2018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13/09/2018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90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13/09/2018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25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13/09/2018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7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13/09/2018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68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13/09/2018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7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13/09/2018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13/09/2018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9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13/09/2018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2CEF-C8F4-6543-AE57-914ACBDB9CDF}" type="datetimeFigureOut">
              <a:rPr lang="da-DK" smtClean="0"/>
              <a:t>13/09/2018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94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-native/docs/getting-started.html" TargetMode="External"/><Relationship Id="rId4" Type="http://schemas.openxmlformats.org/officeDocument/2006/relationships/hyperlink" Target="https://developer.mozilla.org/en-US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jp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freecodecamp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st.github.com/TyrealGray/9c78a67383dd36711077ddeb4cc4608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allycoding.herokuapp.com/api/music_album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7" y="1045029"/>
            <a:ext cx="9392195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JS,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Scroll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&amp;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FlatList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4745426" y="3487783"/>
            <a:ext cx="290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ListView</a:t>
            </a:r>
            <a:r>
              <a:rPr lang="da-DK" dirty="0" smtClean="0"/>
              <a:t> kaldes nu en </a:t>
            </a:r>
            <a:r>
              <a:rPr lang="da-DK" dirty="0" err="1" smtClean="0"/>
              <a:t>FlatList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76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/>
          <p:cNvSpPr>
            <a:spLocks noGrp="1"/>
          </p:cNvSpPr>
          <p:nvPr>
            <p:ph type="ctrTitle"/>
          </p:nvPr>
        </p:nvSpPr>
        <p:spPr>
          <a:xfrm>
            <a:off x="1473653" y="428447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 &amp; RN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672844" y="2151633"/>
            <a:ext cx="9152255" cy="385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85" dirty="0">
                <a:solidFill>
                  <a:srgbClr val="465461"/>
                </a:solidFill>
                <a:latin typeface="Arial"/>
                <a:cs typeface="Arial"/>
              </a:rPr>
              <a:t>› </a:t>
            </a:r>
            <a:r>
              <a:rPr sz="2800" spc="5" dirty="0">
                <a:solidFill>
                  <a:srgbClr val="465461"/>
                </a:solidFill>
                <a:latin typeface="Arial"/>
                <a:cs typeface="Arial"/>
              </a:rPr>
              <a:t>Learn </a:t>
            </a:r>
            <a:r>
              <a:rPr sz="2800" spc="25" dirty="0">
                <a:solidFill>
                  <a:srgbClr val="465461"/>
                </a:solidFill>
                <a:latin typeface="Arial"/>
                <a:cs typeface="Arial"/>
              </a:rPr>
              <a:t>JavaScript </a:t>
            </a:r>
            <a:r>
              <a:rPr sz="2800" spc="75" dirty="0">
                <a:solidFill>
                  <a:srgbClr val="465461"/>
                </a:solidFill>
                <a:latin typeface="Arial"/>
                <a:cs typeface="Arial"/>
              </a:rPr>
              <a:t>at</a:t>
            </a:r>
            <a:r>
              <a:rPr sz="2800" spc="60" dirty="0">
                <a:solidFill>
                  <a:srgbClr val="465461"/>
                </a:solidFill>
                <a:latin typeface="Arial"/>
                <a:cs typeface="Arial"/>
              </a:rPr>
              <a:t> </a:t>
            </a:r>
            <a:r>
              <a:rPr sz="2800" u="sng" spc="90" dirty="0">
                <a:solidFill>
                  <a:srgbClr val="8FC48B"/>
                </a:solidFill>
                <a:uFill>
                  <a:solidFill>
                    <a:srgbClr val="8FC48B"/>
                  </a:solidFill>
                </a:uFill>
                <a:latin typeface="Arial"/>
                <a:cs typeface="Arial"/>
                <a:hlinkClick r:id="rId2"/>
              </a:rPr>
              <a:t>https://www.freecodecamp.org/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100" dirty="0">
              <a:latin typeface="Times New Roman"/>
              <a:cs typeface="Times New Roman"/>
            </a:endParaRPr>
          </a:p>
          <a:p>
            <a:pPr marL="259079" marR="5080" indent="-247015">
              <a:lnSpc>
                <a:spcPts val="3030"/>
              </a:lnSpc>
            </a:pPr>
            <a:r>
              <a:rPr sz="2800" spc="90" dirty="0">
                <a:solidFill>
                  <a:srgbClr val="465461"/>
                </a:solidFill>
                <a:latin typeface="Arial"/>
                <a:cs typeface="Arial"/>
              </a:rPr>
              <a:t>› </a:t>
            </a:r>
            <a:r>
              <a:rPr sz="2800" spc="-15" dirty="0">
                <a:solidFill>
                  <a:srgbClr val="465461"/>
                </a:solidFill>
                <a:latin typeface="Arial"/>
                <a:cs typeface="Arial"/>
              </a:rPr>
              <a:t>React </a:t>
            </a:r>
            <a:r>
              <a:rPr sz="2800" spc="-5" dirty="0">
                <a:solidFill>
                  <a:srgbClr val="465461"/>
                </a:solidFill>
                <a:latin typeface="Arial"/>
                <a:cs typeface="Arial"/>
              </a:rPr>
              <a:t>Native </a:t>
            </a:r>
            <a:r>
              <a:rPr sz="2800" spc="65" dirty="0">
                <a:solidFill>
                  <a:srgbClr val="465461"/>
                </a:solidFill>
                <a:latin typeface="Arial"/>
                <a:cs typeface="Arial"/>
              </a:rPr>
              <a:t>documentation </a:t>
            </a:r>
            <a:r>
              <a:rPr sz="2800" spc="75" dirty="0">
                <a:solidFill>
                  <a:srgbClr val="465461"/>
                </a:solidFill>
                <a:latin typeface="Arial"/>
                <a:cs typeface="Arial"/>
              </a:rPr>
              <a:t>at  </a:t>
            </a:r>
            <a:r>
              <a:rPr sz="2800" u="sng" spc="114" dirty="0">
                <a:solidFill>
                  <a:srgbClr val="8FC48B"/>
                </a:solidFill>
                <a:uFill>
                  <a:solidFill>
                    <a:srgbClr val="8FC48B"/>
                  </a:solidFill>
                </a:uFill>
                <a:latin typeface="Arial"/>
                <a:cs typeface="Arial"/>
                <a:hlinkClick r:id="rId3"/>
              </a:rPr>
              <a:t>https://facebook.github.io/react-native/docs/getting- </a:t>
            </a:r>
            <a:r>
              <a:rPr sz="2800" spc="114" dirty="0">
                <a:solidFill>
                  <a:srgbClr val="8FC48B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u="sng" spc="50" dirty="0">
                <a:solidFill>
                  <a:srgbClr val="8FC48B"/>
                </a:solidFill>
                <a:uFill>
                  <a:solidFill>
                    <a:srgbClr val="8FC48B"/>
                  </a:solidFill>
                </a:uFill>
                <a:latin typeface="Arial"/>
                <a:cs typeface="Arial"/>
                <a:hlinkClick r:id="rId3"/>
              </a:rPr>
              <a:t>started.html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50" dirty="0">
              <a:latin typeface="Times New Roman"/>
              <a:cs typeface="Times New Roman"/>
            </a:endParaRPr>
          </a:p>
          <a:p>
            <a:pPr marL="259079" marR="2700655" indent="-247015">
              <a:lnSpc>
                <a:spcPts val="3030"/>
              </a:lnSpc>
            </a:pPr>
            <a:r>
              <a:rPr sz="2800" spc="90" dirty="0">
                <a:solidFill>
                  <a:srgbClr val="465461"/>
                </a:solidFill>
                <a:latin typeface="Arial"/>
                <a:cs typeface="Arial"/>
              </a:rPr>
              <a:t>› </a:t>
            </a:r>
            <a:r>
              <a:rPr sz="2800" spc="-10" dirty="0">
                <a:solidFill>
                  <a:srgbClr val="465461"/>
                </a:solidFill>
                <a:latin typeface="Arial"/>
                <a:cs typeface="Arial"/>
              </a:rPr>
              <a:t>More </a:t>
            </a:r>
            <a:r>
              <a:rPr sz="2800" spc="15" dirty="0">
                <a:solidFill>
                  <a:srgbClr val="465461"/>
                </a:solidFill>
                <a:latin typeface="Arial"/>
                <a:cs typeface="Arial"/>
              </a:rPr>
              <a:t>resources </a:t>
            </a:r>
            <a:r>
              <a:rPr sz="2800" spc="65" dirty="0">
                <a:solidFill>
                  <a:srgbClr val="465461"/>
                </a:solidFill>
                <a:latin typeface="Arial"/>
                <a:cs typeface="Arial"/>
              </a:rPr>
              <a:t>for </a:t>
            </a:r>
            <a:r>
              <a:rPr sz="2800" spc="25" dirty="0">
                <a:solidFill>
                  <a:srgbClr val="465461"/>
                </a:solidFill>
                <a:latin typeface="Arial"/>
                <a:cs typeface="Arial"/>
              </a:rPr>
              <a:t>JavaScript </a:t>
            </a:r>
            <a:r>
              <a:rPr sz="2800" spc="75" dirty="0">
                <a:solidFill>
                  <a:srgbClr val="465461"/>
                </a:solidFill>
                <a:latin typeface="Arial"/>
                <a:cs typeface="Arial"/>
              </a:rPr>
              <a:t>at  </a:t>
            </a:r>
            <a:r>
              <a:rPr sz="2800" u="sng" spc="105" dirty="0">
                <a:solidFill>
                  <a:srgbClr val="8FC48B"/>
                </a:solidFill>
                <a:uFill>
                  <a:solidFill>
                    <a:srgbClr val="8FC48B"/>
                  </a:solidFill>
                </a:uFill>
                <a:latin typeface="Arial"/>
                <a:cs typeface="Arial"/>
                <a:hlinkClick r:id="rId4"/>
              </a:rPr>
              <a:t>https://developer.mozilla.org/en-US/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600200" y="1572767"/>
            <a:ext cx="3579876" cy="585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1595627" y="2647188"/>
            <a:ext cx="2418812" cy="640079"/>
          </a:xfrm>
          <a:prstGeom prst="rect">
            <a:avLst/>
          </a:prstGeom>
          <a:blipFill>
            <a:blip r:embed="rId6" cstate="print"/>
            <a:srcRect/>
            <a:stretch>
              <a:fillRect l="-1" r="-2040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1595627" y="4581144"/>
            <a:ext cx="2647188" cy="6080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08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73653" y="428447"/>
            <a:ext cx="9144000" cy="1017134"/>
          </a:xfrm>
        </p:spPr>
        <p:txBody>
          <a:bodyPr/>
          <a:lstStyle/>
          <a:p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eusable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components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mage result for react native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12" y="1989705"/>
            <a:ext cx="4272082" cy="366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78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73653" y="428447"/>
            <a:ext cx="9144000" cy="1017134"/>
          </a:xfrm>
        </p:spPr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lifecycle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1741282" y="2397512"/>
            <a:ext cx="4708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De vigtige: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err="1"/>
              <a:t>c</a:t>
            </a:r>
            <a:r>
              <a:rPr lang="da-DK" dirty="0" err="1" smtClean="0"/>
              <a:t>onstructor</a:t>
            </a:r>
            <a:r>
              <a:rPr lang="da-DK" dirty="0" smtClean="0"/>
              <a:t>() </a:t>
            </a:r>
            <a:r>
              <a:rPr lang="da-DK" dirty="0" smtClean="0">
                <a:sym typeface="Wingdings"/>
              </a:rPr>
              <a:t> </a:t>
            </a:r>
            <a:endParaRPr lang="da-DK" dirty="0" smtClean="0"/>
          </a:p>
          <a:p>
            <a:pPr marL="342900" indent="-342900">
              <a:buFont typeface="+mj-lt"/>
              <a:buAutoNum type="arabicPeriod"/>
            </a:pPr>
            <a:r>
              <a:rPr lang="da-DK" dirty="0" err="1" smtClean="0"/>
              <a:t>componentWillMount</a:t>
            </a:r>
            <a:r>
              <a:rPr lang="da-DK" dirty="0" smtClean="0"/>
              <a:t>()</a:t>
            </a:r>
            <a:r>
              <a:rPr lang="da-DK" dirty="0"/>
              <a:t> </a:t>
            </a:r>
            <a:r>
              <a:rPr lang="da-DK" dirty="0">
                <a:sym typeface="Wingdings"/>
              </a:rPr>
              <a:t></a:t>
            </a:r>
            <a:endParaRPr lang="da-DK" dirty="0" smtClean="0"/>
          </a:p>
          <a:p>
            <a:pPr marL="342900" indent="-342900">
              <a:buFont typeface="+mj-lt"/>
              <a:buAutoNum type="arabicPeriod"/>
            </a:pPr>
            <a:r>
              <a:rPr lang="da-DK" dirty="0" smtClean="0"/>
              <a:t>render()</a:t>
            </a:r>
            <a:r>
              <a:rPr lang="da-DK" dirty="0"/>
              <a:t> </a:t>
            </a:r>
            <a:r>
              <a:rPr lang="da-DK" dirty="0">
                <a:sym typeface="Wingdings"/>
              </a:rPr>
              <a:t></a:t>
            </a:r>
            <a:endParaRPr lang="da-DK" dirty="0" smtClean="0"/>
          </a:p>
          <a:p>
            <a:pPr marL="342900" indent="-342900">
              <a:buFont typeface="+mj-lt"/>
              <a:buAutoNum type="arabicPeriod"/>
            </a:pPr>
            <a:r>
              <a:rPr lang="da-DK" dirty="0" err="1" smtClean="0"/>
              <a:t>componentDidMount</a:t>
            </a:r>
            <a:r>
              <a:rPr lang="da-DK" dirty="0" smtClean="0"/>
              <a:t>()</a:t>
            </a:r>
            <a:r>
              <a:rPr lang="da-DK" dirty="0"/>
              <a:t> </a:t>
            </a:r>
            <a:r>
              <a:rPr lang="da-DK" dirty="0" smtClean="0">
                <a:sym typeface="Wingdings"/>
              </a:rPr>
              <a:t>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[runtime-loop]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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err="1" smtClean="0">
                <a:sym typeface="Wingdings"/>
              </a:rPr>
              <a:t>componentWillUnmount</a:t>
            </a:r>
            <a:r>
              <a:rPr lang="da-DK" dirty="0" smtClean="0">
                <a:sym typeface="Wingdings"/>
              </a:rPr>
              <a:t>()</a:t>
            </a:r>
            <a:endParaRPr lang="da-DK" dirty="0" smtClean="0"/>
          </a:p>
        </p:txBody>
      </p:sp>
      <p:sp>
        <p:nvSpPr>
          <p:cNvPr id="13" name="Tekstfelt 12"/>
          <p:cNvSpPr txBox="1"/>
          <p:nvPr/>
        </p:nvSpPr>
        <p:spPr>
          <a:xfrm>
            <a:off x="8318810" y="5832087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 runtime-loop </a:t>
            </a:r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smtClean="0">
                <a:hlinkClick r:id="rId2"/>
              </a:rPr>
              <a:t>her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35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/>
          <p:cNvSpPr>
            <a:spLocks noGrp="1"/>
          </p:cNvSpPr>
          <p:nvPr>
            <p:ph type="ctrTitle"/>
          </p:nvPr>
        </p:nvSpPr>
        <p:spPr>
          <a:xfrm>
            <a:off x="1473653" y="428447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ScrollView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706" y="1737359"/>
            <a:ext cx="4929893" cy="4296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32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/>
          <p:cNvSpPr>
            <a:spLocks noGrp="1"/>
          </p:cNvSpPr>
          <p:nvPr>
            <p:ph type="ctrTitle"/>
          </p:nvPr>
        </p:nvSpPr>
        <p:spPr>
          <a:xfrm>
            <a:off x="1473653" y="428447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FlatList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a-DK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da-DK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ListView</a:t>
            </a:r>
            <a:r>
              <a:rPr lang="da-DK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03" y="1555284"/>
            <a:ext cx="5194300" cy="165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503" y="3639015"/>
            <a:ext cx="52324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30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/>
          <p:cNvSpPr>
            <a:spLocks noGrp="1"/>
          </p:cNvSpPr>
          <p:nvPr>
            <p:ph type="ctrTitle"/>
          </p:nvPr>
        </p:nvSpPr>
        <p:spPr>
          <a:xfrm>
            <a:off x="1473653" y="428447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4539823" y="2232212"/>
            <a:ext cx="301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Den data vi skal arbejde med: 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4645205" y="2601544"/>
            <a:ext cx="280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smtClean="0">
                <a:hlinkClick r:id="rId2"/>
              </a:rPr>
              <a:t>Taylor Swifts’ albums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5866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/>
          <p:cNvSpPr>
            <a:spLocks noGrp="1"/>
          </p:cNvSpPr>
          <p:nvPr>
            <p:ph type="ctrTitle"/>
          </p:nvPr>
        </p:nvSpPr>
        <p:spPr>
          <a:xfrm>
            <a:off x="1473653" y="428447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fetch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 (ajax-kald)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54" y="1445581"/>
            <a:ext cx="4467398" cy="50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71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53" y="2165351"/>
            <a:ext cx="6019800" cy="298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el 3"/>
          <p:cNvSpPr>
            <a:spLocks noGrp="1"/>
          </p:cNvSpPr>
          <p:nvPr>
            <p:ph type="ctrTitle"/>
          </p:nvPr>
        </p:nvSpPr>
        <p:spPr>
          <a:xfrm>
            <a:off x="1473653" y="428447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FlatList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a-DK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(igen)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67" y="2479908"/>
            <a:ext cx="3721100" cy="214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Højre klammeparentes 6"/>
          <p:cNvSpPr/>
          <p:nvPr/>
        </p:nvSpPr>
        <p:spPr>
          <a:xfrm>
            <a:off x="4585447" y="2689412"/>
            <a:ext cx="309282" cy="164054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pilforbindelse 8"/>
          <p:cNvCxnSpPr/>
          <p:nvPr/>
        </p:nvCxnSpPr>
        <p:spPr>
          <a:xfrm flipV="1">
            <a:off x="4894729" y="3307976"/>
            <a:ext cx="4217521" cy="20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H="1">
            <a:off x="8874761" y="3311011"/>
            <a:ext cx="432472" cy="2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Kombinationstegning 14"/>
          <p:cNvSpPr/>
          <p:nvPr/>
        </p:nvSpPr>
        <p:spPr>
          <a:xfrm>
            <a:off x="457124" y="2931459"/>
            <a:ext cx="8148994" cy="3267635"/>
          </a:xfrm>
          <a:custGeom>
            <a:avLst/>
            <a:gdLst>
              <a:gd name="connsiteX0" fmla="*/ 8148994 w 8148994"/>
              <a:gd name="connsiteY0" fmla="*/ 860612 h 3267635"/>
              <a:gd name="connsiteX1" fmla="*/ 8122100 w 8148994"/>
              <a:gd name="connsiteY1" fmla="*/ 1169894 h 3267635"/>
              <a:gd name="connsiteX2" fmla="*/ 8108652 w 8148994"/>
              <a:gd name="connsiteY2" fmla="*/ 1210235 h 3267635"/>
              <a:gd name="connsiteX3" fmla="*/ 8081758 w 8148994"/>
              <a:gd name="connsiteY3" fmla="*/ 1317812 h 3267635"/>
              <a:gd name="connsiteX4" fmla="*/ 8068311 w 8148994"/>
              <a:gd name="connsiteY4" fmla="*/ 1358153 h 3267635"/>
              <a:gd name="connsiteX5" fmla="*/ 8014523 w 8148994"/>
              <a:gd name="connsiteY5" fmla="*/ 1438835 h 3267635"/>
              <a:gd name="connsiteX6" fmla="*/ 7974182 w 8148994"/>
              <a:gd name="connsiteY6" fmla="*/ 1532965 h 3267635"/>
              <a:gd name="connsiteX7" fmla="*/ 7906947 w 8148994"/>
              <a:gd name="connsiteY7" fmla="*/ 1680882 h 3267635"/>
              <a:gd name="connsiteX8" fmla="*/ 7853158 w 8148994"/>
              <a:gd name="connsiteY8" fmla="*/ 1748117 h 3267635"/>
              <a:gd name="connsiteX9" fmla="*/ 7826264 w 8148994"/>
              <a:gd name="connsiteY9" fmla="*/ 1801906 h 3267635"/>
              <a:gd name="connsiteX10" fmla="*/ 7772476 w 8148994"/>
              <a:gd name="connsiteY10" fmla="*/ 1882588 h 3267635"/>
              <a:gd name="connsiteX11" fmla="*/ 7705241 w 8148994"/>
              <a:gd name="connsiteY11" fmla="*/ 2003612 h 3267635"/>
              <a:gd name="connsiteX12" fmla="*/ 7624558 w 8148994"/>
              <a:gd name="connsiteY12" fmla="*/ 2138082 h 3267635"/>
              <a:gd name="connsiteX13" fmla="*/ 7530429 w 8148994"/>
              <a:gd name="connsiteY13" fmla="*/ 2232212 h 3267635"/>
              <a:gd name="connsiteX14" fmla="*/ 7436300 w 8148994"/>
              <a:gd name="connsiteY14" fmla="*/ 2326341 h 3267635"/>
              <a:gd name="connsiteX15" fmla="*/ 7301829 w 8148994"/>
              <a:gd name="connsiteY15" fmla="*/ 2393576 h 3267635"/>
              <a:gd name="connsiteX16" fmla="*/ 7180805 w 8148994"/>
              <a:gd name="connsiteY16" fmla="*/ 2447365 h 3267635"/>
              <a:gd name="connsiteX17" fmla="*/ 7140464 w 8148994"/>
              <a:gd name="connsiteY17" fmla="*/ 2474259 h 3267635"/>
              <a:gd name="connsiteX18" fmla="*/ 7032888 w 8148994"/>
              <a:gd name="connsiteY18" fmla="*/ 2501153 h 3267635"/>
              <a:gd name="connsiteX19" fmla="*/ 6911864 w 8148994"/>
              <a:gd name="connsiteY19" fmla="*/ 2554941 h 3267635"/>
              <a:gd name="connsiteX20" fmla="*/ 6871523 w 8148994"/>
              <a:gd name="connsiteY20" fmla="*/ 2568388 h 3267635"/>
              <a:gd name="connsiteX21" fmla="*/ 6817735 w 8148994"/>
              <a:gd name="connsiteY21" fmla="*/ 2595282 h 3267635"/>
              <a:gd name="connsiteX22" fmla="*/ 6750500 w 8148994"/>
              <a:gd name="connsiteY22" fmla="*/ 2608729 h 3267635"/>
              <a:gd name="connsiteX23" fmla="*/ 6683264 w 8148994"/>
              <a:gd name="connsiteY23" fmla="*/ 2635623 h 3267635"/>
              <a:gd name="connsiteX24" fmla="*/ 6602582 w 8148994"/>
              <a:gd name="connsiteY24" fmla="*/ 2649070 h 3267635"/>
              <a:gd name="connsiteX25" fmla="*/ 6521900 w 8148994"/>
              <a:gd name="connsiteY25" fmla="*/ 2675965 h 3267635"/>
              <a:gd name="connsiteX26" fmla="*/ 6468111 w 8148994"/>
              <a:gd name="connsiteY26" fmla="*/ 2689412 h 3267635"/>
              <a:gd name="connsiteX27" fmla="*/ 6387429 w 8148994"/>
              <a:gd name="connsiteY27" fmla="*/ 2716306 h 3267635"/>
              <a:gd name="connsiteX28" fmla="*/ 6293300 w 8148994"/>
              <a:gd name="connsiteY28" fmla="*/ 2743200 h 3267635"/>
              <a:gd name="connsiteX29" fmla="*/ 6199170 w 8148994"/>
              <a:gd name="connsiteY29" fmla="*/ 2783541 h 3267635"/>
              <a:gd name="connsiteX30" fmla="*/ 6105041 w 8148994"/>
              <a:gd name="connsiteY30" fmla="*/ 2837329 h 3267635"/>
              <a:gd name="connsiteX31" fmla="*/ 5984017 w 8148994"/>
              <a:gd name="connsiteY31" fmla="*/ 2864223 h 3267635"/>
              <a:gd name="connsiteX32" fmla="*/ 5930229 w 8148994"/>
              <a:gd name="connsiteY32" fmla="*/ 2891117 h 3267635"/>
              <a:gd name="connsiteX33" fmla="*/ 5862994 w 8148994"/>
              <a:gd name="connsiteY33" fmla="*/ 2904565 h 3267635"/>
              <a:gd name="connsiteX34" fmla="*/ 5809205 w 8148994"/>
              <a:gd name="connsiteY34" fmla="*/ 2918012 h 3267635"/>
              <a:gd name="connsiteX35" fmla="*/ 5620947 w 8148994"/>
              <a:gd name="connsiteY35" fmla="*/ 2958353 h 3267635"/>
              <a:gd name="connsiteX36" fmla="*/ 5446135 w 8148994"/>
              <a:gd name="connsiteY36" fmla="*/ 2985247 h 3267635"/>
              <a:gd name="connsiteX37" fmla="*/ 5338558 w 8148994"/>
              <a:gd name="connsiteY37" fmla="*/ 2998694 h 3267635"/>
              <a:gd name="connsiteX38" fmla="*/ 5177194 w 8148994"/>
              <a:gd name="connsiteY38" fmla="*/ 3012141 h 3267635"/>
              <a:gd name="connsiteX39" fmla="*/ 4988935 w 8148994"/>
              <a:gd name="connsiteY39" fmla="*/ 3039035 h 3267635"/>
              <a:gd name="connsiteX40" fmla="*/ 4908252 w 8148994"/>
              <a:gd name="connsiteY40" fmla="*/ 3065929 h 3267635"/>
              <a:gd name="connsiteX41" fmla="*/ 4854464 w 8148994"/>
              <a:gd name="connsiteY41" fmla="*/ 3079376 h 3267635"/>
              <a:gd name="connsiteX42" fmla="*/ 4666205 w 8148994"/>
              <a:gd name="connsiteY42" fmla="*/ 3146612 h 3267635"/>
              <a:gd name="connsiteX43" fmla="*/ 4572076 w 8148994"/>
              <a:gd name="connsiteY43" fmla="*/ 3160059 h 3267635"/>
              <a:gd name="connsiteX44" fmla="*/ 4424158 w 8148994"/>
              <a:gd name="connsiteY44" fmla="*/ 3200400 h 3267635"/>
              <a:gd name="connsiteX45" fmla="*/ 4209005 w 8148994"/>
              <a:gd name="connsiteY45" fmla="*/ 3227294 h 3267635"/>
              <a:gd name="connsiteX46" fmla="*/ 3832488 w 8148994"/>
              <a:gd name="connsiteY46" fmla="*/ 3254188 h 3267635"/>
              <a:gd name="connsiteX47" fmla="*/ 3012217 w 8148994"/>
              <a:gd name="connsiteY47" fmla="*/ 3267635 h 3267635"/>
              <a:gd name="connsiteX48" fmla="*/ 2756723 w 8148994"/>
              <a:gd name="connsiteY48" fmla="*/ 3240741 h 3267635"/>
              <a:gd name="connsiteX49" fmla="*/ 2622252 w 8148994"/>
              <a:gd name="connsiteY49" fmla="*/ 3227294 h 3267635"/>
              <a:gd name="connsiteX50" fmla="*/ 2474335 w 8148994"/>
              <a:gd name="connsiteY50" fmla="*/ 3200400 h 3267635"/>
              <a:gd name="connsiteX51" fmla="*/ 2393652 w 8148994"/>
              <a:gd name="connsiteY51" fmla="*/ 3186953 h 3267635"/>
              <a:gd name="connsiteX52" fmla="*/ 2326417 w 8148994"/>
              <a:gd name="connsiteY52" fmla="*/ 3173506 h 3267635"/>
              <a:gd name="connsiteX53" fmla="*/ 2245735 w 8148994"/>
              <a:gd name="connsiteY53" fmla="*/ 3160059 h 3267635"/>
              <a:gd name="connsiteX54" fmla="*/ 2003688 w 8148994"/>
              <a:gd name="connsiteY54" fmla="*/ 3092823 h 3267635"/>
              <a:gd name="connsiteX55" fmla="*/ 1801982 w 8148994"/>
              <a:gd name="connsiteY55" fmla="*/ 3025588 h 3267635"/>
              <a:gd name="connsiteX56" fmla="*/ 1748194 w 8148994"/>
              <a:gd name="connsiteY56" fmla="*/ 2998694 h 3267635"/>
              <a:gd name="connsiteX57" fmla="*/ 1627170 w 8148994"/>
              <a:gd name="connsiteY57" fmla="*/ 2971800 h 3267635"/>
              <a:gd name="connsiteX58" fmla="*/ 1586829 w 8148994"/>
              <a:gd name="connsiteY58" fmla="*/ 2944906 h 3267635"/>
              <a:gd name="connsiteX59" fmla="*/ 1492700 w 8148994"/>
              <a:gd name="connsiteY59" fmla="*/ 2918012 h 3267635"/>
              <a:gd name="connsiteX60" fmla="*/ 1412017 w 8148994"/>
              <a:gd name="connsiteY60" fmla="*/ 2891117 h 3267635"/>
              <a:gd name="connsiteX61" fmla="*/ 1331335 w 8148994"/>
              <a:gd name="connsiteY61" fmla="*/ 2864223 h 3267635"/>
              <a:gd name="connsiteX62" fmla="*/ 1250652 w 8148994"/>
              <a:gd name="connsiteY62" fmla="*/ 2837329 h 3267635"/>
              <a:gd name="connsiteX63" fmla="*/ 1169970 w 8148994"/>
              <a:gd name="connsiteY63" fmla="*/ 2823882 h 3267635"/>
              <a:gd name="connsiteX64" fmla="*/ 1129629 w 8148994"/>
              <a:gd name="connsiteY64" fmla="*/ 2796988 h 3267635"/>
              <a:gd name="connsiteX65" fmla="*/ 995158 w 8148994"/>
              <a:gd name="connsiteY65" fmla="*/ 2756647 h 3267635"/>
              <a:gd name="connsiteX66" fmla="*/ 901029 w 8148994"/>
              <a:gd name="connsiteY66" fmla="*/ 2689412 h 3267635"/>
              <a:gd name="connsiteX67" fmla="*/ 833794 w 8148994"/>
              <a:gd name="connsiteY67" fmla="*/ 2649070 h 3267635"/>
              <a:gd name="connsiteX68" fmla="*/ 780005 w 8148994"/>
              <a:gd name="connsiteY68" fmla="*/ 2595282 h 3267635"/>
              <a:gd name="connsiteX69" fmla="*/ 739664 w 8148994"/>
              <a:gd name="connsiteY69" fmla="*/ 2568388 h 3267635"/>
              <a:gd name="connsiteX70" fmla="*/ 618641 w 8148994"/>
              <a:gd name="connsiteY70" fmla="*/ 2474259 h 3267635"/>
              <a:gd name="connsiteX71" fmla="*/ 564852 w 8148994"/>
              <a:gd name="connsiteY71" fmla="*/ 2433917 h 3267635"/>
              <a:gd name="connsiteX72" fmla="*/ 511064 w 8148994"/>
              <a:gd name="connsiteY72" fmla="*/ 2393576 h 3267635"/>
              <a:gd name="connsiteX73" fmla="*/ 457276 w 8148994"/>
              <a:gd name="connsiteY73" fmla="*/ 2326341 h 3267635"/>
              <a:gd name="connsiteX74" fmla="*/ 416935 w 8148994"/>
              <a:gd name="connsiteY74" fmla="*/ 2286000 h 3267635"/>
              <a:gd name="connsiteX75" fmla="*/ 390041 w 8148994"/>
              <a:gd name="connsiteY75" fmla="*/ 2245659 h 3267635"/>
              <a:gd name="connsiteX76" fmla="*/ 336252 w 8148994"/>
              <a:gd name="connsiteY76" fmla="*/ 2178423 h 3267635"/>
              <a:gd name="connsiteX77" fmla="*/ 309358 w 8148994"/>
              <a:gd name="connsiteY77" fmla="*/ 2138082 h 3267635"/>
              <a:gd name="connsiteX78" fmla="*/ 228676 w 8148994"/>
              <a:gd name="connsiteY78" fmla="*/ 2003612 h 3267635"/>
              <a:gd name="connsiteX79" fmla="*/ 147994 w 8148994"/>
              <a:gd name="connsiteY79" fmla="*/ 1896035 h 3267635"/>
              <a:gd name="connsiteX80" fmla="*/ 94205 w 8148994"/>
              <a:gd name="connsiteY80" fmla="*/ 1815353 h 3267635"/>
              <a:gd name="connsiteX81" fmla="*/ 53864 w 8148994"/>
              <a:gd name="connsiteY81" fmla="*/ 1694329 h 3267635"/>
              <a:gd name="connsiteX82" fmla="*/ 40417 w 8148994"/>
              <a:gd name="connsiteY82" fmla="*/ 1653988 h 3267635"/>
              <a:gd name="connsiteX83" fmla="*/ 26970 w 8148994"/>
              <a:gd name="connsiteY83" fmla="*/ 1613647 h 3267635"/>
              <a:gd name="connsiteX84" fmla="*/ 13523 w 8148994"/>
              <a:gd name="connsiteY84" fmla="*/ 1519517 h 3267635"/>
              <a:gd name="connsiteX85" fmla="*/ 13523 w 8148994"/>
              <a:gd name="connsiteY85" fmla="*/ 941294 h 3267635"/>
              <a:gd name="connsiteX86" fmla="*/ 26970 w 8148994"/>
              <a:gd name="connsiteY86" fmla="*/ 900953 h 3267635"/>
              <a:gd name="connsiteX87" fmla="*/ 40417 w 8148994"/>
              <a:gd name="connsiteY87" fmla="*/ 847165 h 3267635"/>
              <a:gd name="connsiteX88" fmla="*/ 80758 w 8148994"/>
              <a:gd name="connsiteY88" fmla="*/ 699247 h 3267635"/>
              <a:gd name="connsiteX89" fmla="*/ 94205 w 8148994"/>
              <a:gd name="connsiteY89" fmla="*/ 658906 h 3267635"/>
              <a:gd name="connsiteX90" fmla="*/ 107652 w 8148994"/>
              <a:gd name="connsiteY90" fmla="*/ 618565 h 3267635"/>
              <a:gd name="connsiteX91" fmla="*/ 134547 w 8148994"/>
              <a:gd name="connsiteY91" fmla="*/ 578223 h 3267635"/>
              <a:gd name="connsiteX92" fmla="*/ 161441 w 8148994"/>
              <a:gd name="connsiteY92" fmla="*/ 497541 h 3267635"/>
              <a:gd name="connsiteX93" fmla="*/ 215229 w 8148994"/>
              <a:gd name="connsiteY93" fmla="*/ 416859 h 3267635"/>
              <a:gd name="connsiteX94" fmla="*/ 242123 w 8148994"/>
              <a:gd name="connsiteY94" fmla="*/ 376517 h 3267635"/>
              <a:gd name="connsiteX95" fmla="*/ 282464 w 8148994"/>
              <a:gd name="connsiteY95" fmla="*/ 336176 h 3267635"/>
              <a:gd name="connsiteX96" fmla="*/ 349700 w 8148994"/>
              <a:gd name="connsiteY96" fmla="*/ 268941 h 3267635"/>
              <a:gd name="connsiteX97" fmla="*/ 416935 w 8148994"/>
              <a:gd name="connsiteY97" fmla="*/ 201706 h 3267635"/>
              <a:gd name="connsiteX98" fmla="*/ 443829 w 8148994"/>
              <a:gd name="connsiteY98" fmla="*/ 161365 h 3267635"/>
              <a:gd name="connsiteX99" fmla="*/ 470723 w 8148994"/>
              <a:gd name="connsiteY99" fmla="*/ 134470 h 3267635"/>
              <a:gd name="connsiteX100" fmla="*/ 564852 w 8148994"/>
              <a:gd name="connsiteY100" fmla="*/ 13447 h 3267635"/>
              <a:gd name="connsiteX101" fmla="*/ 524511 w 8148994"/>
              <a:gd name="connsiteY101" fmla="*/ 0 h 3267635"/>
              <a:gd name="connsiteX102" fmla="*/ 470723 w 8148994"/>
              <a:gd name="connsiteY102" fmla="*/ 13447 h 3267635"/>
              <a:gd name="connsiteX103" fmla="*/ 390041 w 8148994"/>
              <a:gd name="connsiteY103" fmla="*/ 53788 h 3267635"/>
              <a:gd name="connsiteX104" fmla="*/ 430382 w 8148994"/>
              <a:gd name="connsiteY104" fmla="*/ 67235 h 3267635"/>
              <a:gd name="connsiteX105" fmla="*/ 470723 w 8148994"/>
              <a:gd name="connsiteY105" fmla="*/ 53788 h 3267635"/>
              <a:gd name="connsiteX106" fmla="*/ 524511 w 8148994"/>
              <a:gd name="connsiteY106" fmla="*/ 40341 h 3267635"/>
              <a:gd name="connsiteX107" fmla="*/ 578300 w 8148994"/>
              <a:gd name="connsiteY107" fmla="*/ 53788 h 3267635"/>
              <a:gd name="connsiteX108" fmla="*/ 564852 w 8148994"/>
              <a:gd name="connsiteY108" fmla="*/ 174812 h 3267635"/>
              <a:gd name="connsiteX109" fmla="*/ 537958 w 8148994"/>
              <a:gd name="connsiteY109" fmla="*/ 255494 h 3267635"/>
              <a:gd name="connsiteX110" fmla="*/ 524511 w 8148994"/>
              <a:gd name="connsiteY110" fmla="*/ 295835 h 3267635"/>
              <a:gd name="connsiteX111" fmla="*/ 524511 w 8148994"/>
              <a:gd name="connsiteY111" fmla="*/ 322729 h 326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148994" h="3267635">
                <a:moveTo>
                  <a:pt x="8148994" y="860612"/>
                </a:moveTo>
                <a:cubicBezTo>
                  <a:pt x="8143303" y="951675"/>
                  <a:pt x="8141416" y="1073316"/>
                  <a:pt x="8122100" y="1169894"/>
                </a:cubicBezTo>
                <a:cubicBezTo>
                  <a:pt x="8119320" y="1183793"/>
                  <a:pt x="8112382" y="1196560"/>
                  <a:pt x="8108652" y="1210235"/>
                </a:cubicBezTo>
                <a:cubicBezTo>
                  <a:pt x="8098926" y="1245895"/>
                  <a:pt x="8093447" y="1282746"/>
                  <a:pt x="8081758" y="1317812"/>
                </a:cubicBezTo>
                <a:cubicBezTo>
                  <a:pt x="8077276" y="1331259"/>
                  <a:pt x="8075195" y="1345762"/>
                  <a:pt x="8068311" y="1358153"/>
                </a:cubicBezTo>
                <a:cubicBezTo>
                  <a:pt x="8052614" y="1386408"/>
                  <a:pt x="8024744" y="1408171"/>
                  <a:pt x="8014523" y="1438835"/>
                </a:cubicBezTo>
                <a:cubicBezTo>
                  <a:pt x="7982988" y="1533441"/>
                  <a:pt x="8024031" y="1416649"/>
                  <a:pt x="7974182" y="1532965"/>
                </a:cubicBezTo>
                <a:cubicBezTo>
                  <a:pt x="7950939" y="1587199"/>
                  <a:pt x="7958922" y="1628909"/>
                  <a:pt x="7906947" y="1680882"/>
                </a:cubicBezTo>
                <a:cubicBezTo>
                  <a:pt x="7877496" y="1710332"/>
                  <a:pt x="7875776" y="1708536"/>
                  <a:pt x="7853158" y="1748117"/>
                </a:cubicBezTo>
                <a:cubicBezTo>
                  <a:pt x="7843213" y="1765522"/>
                  <a:pt x="7836577" y="1784717"/>
                  <a:pt x="7826264" y="1801906"/>
                </a:cubicBezTo>
                <a:cubicBezTo>
                  <a:pt x="7809634" y="1829622"/>
                  <a:pt x="7782697" y="1851924"/>
                  <a:pt x="7772476" y="1882588"/>
                </a:cubicBezTo>
                <a:cubicBezTo>
                  <a:pt x="7735290" y="1994145"/>
                  <a:pt x="7797716" y="1818663"/>
                  <a:pt x="7705241" y="2003612"/>
                </a:cubicBezTo>
                <a:cubicBezTo>
                  <a:pt x="7684018" y="2046059"/>
                  <a:pt x="7657014" y="2105625"/>
                  <a:pt x="7624558" y="2138082"/>
                </a:cubicBezTo>
                <a:cubicBezTo>
                  <a:pt x="7593182" y="2169459"/>
                  <a:pt x="7557053" y="2196714"/>
                  <a:pt x="7530429" y="2232212"/>
                </a:cubicBezTo>
                <a:cubicBezTo>
                  <a:pt x="7493450" y="2281517"/>
                  <a:pt x="7491208" y="2294965"/>
                  <a:pt x="7436300" y="2326341"/>
                </a:cubicBezTo>
                <a:cubicBezTo>
                  <a:pt x="7392789" y="2351205"/>
                  <a:pt x="7344802" y="2367792"/>
                  <a:pt x="7301829" y="2393576"/>
                </a:cubicBezTo>
                <a:cubicBezTo>
                  <a:pt x="7218746" y="2443426"/>
                  <a:pt x="7259950" y="2427578"/>
                  <a:pt x="7180805" y="2447365"/>
                </a:cubicBezTo>
                <a:cubicBezTo>
                  <a:pt x="7167358" y="2456330"/>
                  <a:pt x="7154919" y="2467031"/>
                  <a:pt x="7140464" y="2474259"/>
                </a:cubicBezTo>
                <a:cubicBezTo>
                  <a:pt x="7112898" y="2488042"/>
                  <a:pt x="7058461" y="2496038"/>
                  <a:pt x="7032888" y="2501153"/>
                </a:cubicBezTo>
                <a:cubicBezTo>
                  <a:pt x="6971767" y="2531714"/>
                  <a:pt x="6980545" y="2529186"/>
                  <a:pt x="6911864" y="2554941"/>
                </a:cubicBezTo>
                <a:cubicBezTo>
                  <a:pt x="6898592" y="2559918"/>
                  <a:pt x="6884551" y="2562804"/>
                  <a:pt x="6871523" y="2568388"/>
                </a:cubicBezTo>
                <a:cubicBezTo>
                  <a:pt x="6853098" y="2576284"/>
                  <a:pt x="6836752" y="2588943"/>
                  <a:pt x="6817735" y="2595282"/>
                </a:cubicBezTo>
                <a:cubicBezTo>
                  <a:pt x="6796052" y="2602510"/>
                  <a:pt x="6772392" y="2602162"/>
                  <a:pt x="6750500" y="2608729"/>
                </a:cubicBezTo>
                <a:cubicBezTo>
                  <a:pt x="6727380" y="2615665"/>
                  <a:pt x="6706552" y="2629272"/>
                  <a:pt x="6683264" y="2635623"/>
                </a:cubicBezTo>
                <a:cubicBezTo>
                  <a:pt x="6656960" y="2642797"/>
                  <a:pt x="6629033" y="2642457"/>
                  <a:pt x="6602582" y="2649070"/>
                </a:cubicBezTo>
                <a:cubicBezTo>
                  <a:pt x="6575080" y="2655946"/>
                  <a:pt x="6549402" y="2669090"/>
                  <a:pt x="6521900" y="2675965"/>
                </a:cubicBezTo>
                <a:cubicBezTo>
                  <a:pt x="6503970" y="2680447"/>
                  <a:pt x="6485813" y="2684101"/>
                  <a:pt x="6468111" y="2689412"/>
                </a:cubicBezTo>
                <a:cubicBezTo>
                  <a:pt x="6440958" y="2697558"/>
                  <a:pt x="6414931" y="2709430"/>
                  <a:pt x="6387429" y="2716306"/>
                </a:cubicBezTo>
                <a:cubicBezTo>
                  <a:pt x="6370195" y="2720615"/>
                  <a:pt x="6312592" y="2733554"/>
                  <a:pt x="6293300" y="2743200"/>
                </a:cubicBezTo>
                <a:cubicBezTo>
                  <a:pt x="6200436" y="2789632"/>
                  <a:pt x="6311113" y="2755555"/>
                  <a:pt x="6199170" y="2783541"/>
                </a:cubicBezTo>
                <a:cubicBezTo>
                  <a:pt x="6165730" y="2805834"/>
                  <a:pt x="6144037" y="2822706"/>
                  <a:pt x="6105041" y="2837329"/>
                </a:cubicBezTo>
                <a:cubicBezTo>
                  <a:pt x="6083339" y="2845467"/>
                  <a:pt x="6002272" y="2860572"/>
                  <a:pt x="5984017" y="2864223"/>
                </a:cubicBezTo>
                <a:cubicBezTo>
                  <a:pt x="5966088" y="2873188"/>
                  <a:pt x="5949246" y="2884778"/>
                  <a:pt x="5930229" y="2891117"/>
                </a:cubicBezTo>
                <a:cubicBezTo>
                  <a:pt x="5908546" y="2898345"/>
                  <a:pt x="5885305" y="2899607"/>
                  <a:pt x="5862994" y="2904565"/>
                </a:cubicBezTo>
                <a:cubicBezTo>
                  <a:pt x="5844953" y="2908574"/>
                  <a:pt x="5826738" y="2912168"/>
                  <a:pt x="5809205" y="2918012"/>
                </a:cubicBezTo>
                <a:cubicBezTo>
                  <a:pt x="5672806" y="2963478"/>
                  <a:pt x="5818892" y="2936359"/>
                  <a:pt x="5620947" y="2958353"/>
                </a:cubicBezTo>
                <a:cubicBezTo>
                  <a:pt x="5524646" y="2982428"/>
                  <a:pt x="5592410" y="2968038"/>
                  <a:pt x="5446135" y="2985247"/>
                </a:cubicBezTo>
                <a:cubicBezTo>
                  <a:pt x="5410244" y="2989469"/>
                  <a:pt x="5374517" y="2995098"/>
                  <a:pt x="5338558" y="2998694"/>
                </a:cubicBezTo>
                <a:cubicBezTo>
                  <a:pt x="5284851" y="3004065"/>
                  <a:pt x="5230901" y="3006770"/>
                  <a:pt x="5177194" y="3012141"/>
                </a:cubicBezTo>
                <a:cubicBezTo>
                  <a:pt x="5150659" y="3014795"/>
                  <a:pt x="5023708" y="3030342"/>
                  <a:pt x="4988935" y="3039035"/>
                </a:cubicBezTo>
                <a:cubicBezTo>
                  <a:pt x="4961432" y="3045911"/>
                  <a:pt x="4935755" y="3059053"/>
                  <a:pt x="4908252" y="3065929"/>
                </a:cubicBezTo>
                <a:cubicBezTo>
                  <a:pt x="4890323" y="3070411"/>
                  <a:pt x="4871997" y="3073532"/>
                  <a:pt x="4854464" y="3079376"/>
                </a:cubicBezTo>
                <a:cubicBezTo>
                  <a:pt x="4823944" y="3089549"/>
                  <a:pt x="4706530" y="3137306"/>
                  <a:pt x="4666205" y="3146612"/>
                </a:cubicBezTo>
                <a:cubicBezTo>
                  <a:pt x="4635322" y="3153739"/>
                  <a:pt x="4603452" y="3155577"/>
                  <a:pt x="4572076" y="3160059"/>
                </a:cubicBezTo>
                <a:cubicBezTo>
                  <a:pt x="4519932" y="3177440"/>
                  <a:pt x="4484823" y="3190289"/>
                  <a:pt x="4424158" y="3200400"/>
                </a:cubicBezTo>
                <a:cubicBezTo>
                  <a:pt x="4352866" y="3212282"/>
                  <a:pt x="4280723" y="3218329"/>
                  <a:pt x="4209005" y="3227294"/>
                </a:cubicBezTo>
                <a:cubicBezTo>
                  <a:pt x="4043348" y="3248001"/>
                  <a:pt x="4060561" y="3248557"/>
                  <a:pt x="3832488" y="3254188"/>
                </a:cubicBezTo>
                <a:lnTo>
                  <a:pt x="3012217" y="3267635"/>
                </a:lnTo>
                <a:cubicBezTo>
                  <a:pt x="2680711" y="3237498"/>
                  <a:pt x="3021163" y="3270123"/>
                  <a:pt x="2756723" y="3240741"/>
                </a:cubicBezTo>
                <a:cubicBezTo>
                  <a:pt x="2711951" y="3235766"/>
                  <a:pt x="2666951" y="3232881"/>
                  <a:pt x="2622252" y="3227294"/>
                </a:cubicBezTo>
                <a:cubicBezTo>
                  <a:pt x="2558852" y="3219369"/>
                  <a:pt x="2534920" y="3211415"/>
                  <a:pt x="2474335" y="3200400"/>
                </a:cubicBezTo>
                <a:cubicBezTo>
                  <a:pt x="2447509" y="3195523"/>
                  <a:pt x="2420478" y="3191830"/>
                  <a:pt x="2393652" y="3186953"/>
                </a:cubicBezTo>
                <a:cubicBezTo>
                  <a:pt x="2371165" y="3182865"/>
                  <a:pt x="2348904" y="3177595"/>
                  <a:pt x="2326417" y="3173506"/>
                </a:cubicBezTo>
                <a:cubicBezTo>
                  <a:pt x="2299592" y="3168629"/>
                  <a:pt x="2272005" y="3167356"/>
                  <a:pt x="2245735" y="3160059"/>
                </a:cubicBezTo>
                <a:cubicBezTo>
                  <a:pt x="1964889" y="3082045"/>
                  <a:pt x="2185314" y="3123094"/>
                  <a:pt x="2003688" y="3092823"/>
                </a:cubicBezTo>
                <a:cubicBezTo>
                  <a:pt x="1847996" y="3030547"/>
                  <a:pt x="1916556" y="3048503"/>
                  <a:pt x="1801982" y="3025588"/>
                </a:cubicBezTo>
                <a:cubicBezTo>
                  <a:pt x="1784053" y="3016623"/>
                  <a:pt x="1766963" y="3005732"/>
                  <a:pt x="1748194" y="2998694"/>
                </a:cubicBezTo>
                <a:cubicBezTo>
                  <a:pt x="1726492" y="2990556"/>
                  <a:pt x="1645425" y="2975451"/>
                  <a:pt x="1627170" y="2971800"/>
                </a:cubicBezTo>
                <a:cubicBezTo>
                  <a:pt x="1613723" y="2962835"/>
                  <a:pt x="1601284" y="2952134"/>
                  <a:pt x="1586829" y="2944906"/>
                </a:cubicBezTo>
                <a:cubicBezTo>
                  <a:pt x="1564233" y="2933608"/>
                  <a:pt x="1514243" y="2924475"/>
                  <a:pt x="1492700" y="2918012"/>
                </a:cubicBezTo>
                <a:cubicBezTo>
                  <a:pt x="1465546" y="2909866"/>
                  <a:pt x="1438911" y="2900082"/>
                  <a:pt x="1412017" y="2891117"/>
                </a:cubicBezTo>
                <a:lnTo>
                  <a:pt x="1331335" y="2864223"/>
                </a:lnTo>
                <a:lnTo>
                  <a:pt x="1250652" y="2837329"/>
                </a:lnTo>
                <a:lnTo>
                  <a:pt x="1169970" y="2823882"/>
                </a:lnTo>
                <a:cubicBezTo>
                  <a:pt x="1156523" y="2814917"/>
                  <a:pt x="1144397" y="2803552"/>
                  <a:pt x="1129629" y="2796988"/>
                </a:cubicBezTo>
                <a:cubicBezTo>
                  <a:pt x="1087535" y="2778280"/>
                  <a:pt x="1039862" y="2767823"/>
                  <a:pt x="995158" y="2756647"/>
                </a:cubicBezTo>
                <a:cubicBezTo>
                  <a:pt x="866901" y="2692518"/>
                  <a:pt x="1010056" y="2771183"/>
                  <a:pt x="901029" y="2689412"/>
                </a:cubicBezTo>
                <a:cubicBezTo>
                  <a:pt x="880120" y="2673730"/>
                  <a:pt x="854425" y="2665116"/>
                  <a:pt x="833794" y="2649070"/>
                </a:cubicBezTo>
                <a:cubicBezTo>
                  <a:pt x="813779" y="2633503"/>
                  <a:pt x="799257" y="2611783"/>
                  <a:pt x="780005" y="2595282"/>
                </a:cubicBezTo>
                <a:cubicBezTo>
                  <a:pt x="767734" y="2584764"/>
                  <a:pt x="752593" y="2578085"/>
                  <a:pt x="739664" y="2568388"/>
                </a:cubicBezTo>
                <a:cubicBezTo>
                  <a:pt x="698779" y="2537724"/>
                  <a:pt x="659149" y="2505419"/>
                  <a:pt x="618641" y="2474259"/>
                </a:cubicBezTo>
                <a:cubicBezTo>
                  <a:pt x="600877" y="2460594"/>
                  <a:pt x="582782" y="2447364"/>
                  <a:pt x="564852" y="2433917"/>
                </a:cubicBezTo>
                <a:cubicBezTo>
                  <a:pt x="546923" y="2420470"/>
                  <a:pt x="525064" y="2411077"/>
                  <a:pt x="511064" y="2393576"/>
                </a:cubicBezTo>
                <a:cubicBezTo>
                  <a:pt x="493135" y="2371164"/>
                  <a:pt x="476176" y="2347941"/>
                  <a:pt x="457276" y="2326341"/>
                </a:cubicBezTo>
                <a:cubicBezTo>
                  <a:pt x="444753" y="2312029"/>
                  <a:pt x="429109" y="2300609"/>
                  <a:pt x="416935" y="2286000"/>
                </a:cubicBezTo>
                <a:cubicBezTo>
                  <a:pt x="406589" y="2273585"/>
                  <a:pt x="399738" y="2258588"/>
                  <a:pt x="390041" y="2245659"/>
                </a:cubicBezTo>
                <a:cubicBezTo>
                  <a:pt x="372820" y="2222698"/>
                  <a:pt x="353473" y="2201384"/>
                  <a:pt x="336252" y="2178423"/>
                </a:cubicBezTo>
                <a:cubicBezTo>
                  <a:pt x="326555" y="2165494"/>
                  <a:pt x="317376" y="2152114"/>
                  <a:pt x="309358" y="2138082"/>
                </a:cubicBezTo>
                <a:cubicBezTo>
                  <a:pt x="281060" y="2088561"/>
                  <a:pt x="272538" y="2047476"/>
                  <a:pt x="228676" y="2003612"/>
                </a:cubicBezTo>
                <a:cubicBezTo>
                  <a:pt x="190855" y="1965790"/>
                  <a:pt x="178403" y="1956853"/>
                  <a:pt x="147994" y="1896035"/>
                </a:cubicBezTo>
                <a:cubicBezTo>
                  <a:pt x="115430" y="1830907"/>
                  <a:pt x="135275" y="1856421"/>
                  <a:pt x="94205" y="1815353"/>
                </a:cubicBezTo>
                <a:lnTo>
                  <a:pt x="53864" y="1694329"/>
                </a:lnTo>
                <a:lnTo>
                  <a:pt x="40417" y="1653988"/>
                </a:lnTo>
                <a:lnTo>
                  <a:pt x="26970" y="1613647"/>
                </a:lnTo>
                <a:cubicBezTo>
                  <a:pt x="22488" y="1582270"/>
                  <a:pt x="15500" y="1551150"/>
                  <a:pt x="13523" y="1519517"/>
                </a:cubicBezTo>
                <a:cubicBezTo>
                  <a:pt x="-1092" y="1285674"/>
                  <a:pt x="-7630" y="1163404"/>
                  <a:pt x="13523" y="941294"/>
                </a:cubicBezTo>
                <a:cubicBezTo>
                  <a:pt x="14867" y="927183"/>
                  <a:pt x="23076" y="914582"/>
                  <a:pt x="26970" y="900953"/>
                </a:cubicBezTo>
                <a:cubicBezTo>
                  <a:pt x="32047" y="883183"/>
                  <a:pt x="36408" y="865206"/>
                  <a:pt x="40417" y="847165"/>
                </a:cubicBezTo>
                <a:cubicBezTo>
                  <a:pt x="65759" y="733123"/>
                  <a:pt x="38778" y="825188"/>
                  <a:pt x="80758" y="699247"/>
                </a:cubicBezTo>
                <a:lnTo>
                  <a:pt x="94205" y="658906"/>
                </a:lnTo>
                <a:cubicBezTo>
                  <a:pt x="98687" y="645459"/>
                  <a:pt x="99789" y="630359"/>
                  <a:pt x="107652" y="618565"/>
                </a:cubicBezTo>
                <a:lnTo>
                  <a:pt x="134547" y="578223"/>
                </a:lnTo>
                <a:cubicBezTo>
                  <a:pt x="143512" y="551329"/>
                  <a:pt x="145716" y="521129"/>
                  <a:pt x="161441" y="497541"/>
                </a:cubicBezTo>
                <a:lnTo>
                  <a:pt x="215229" y="416859"/>
                </a:lnTo>
                <a:cubicBezTo>
                  <a:pt x="224194" y="403412"/>
                  <a:pt x="230695" y="387945"/>
                  <a:pt x="242123" y="376517"/>
                </a:cubicBezTo>
                <a:cubicBezTo>
                  <a:pt x="255570" y="363070"/>
                  <a:pt x="270290" y="350785"/>
                  <a:pt x="282464" y="336176"/>
                </a:cubicBezTo>
                <a:cubicBezTo>
                  <a:pt x="338493" y="268941"/>
                  <a:pt x="275741" y="318246"/>
                  <a:pt x="349700" y="268941"/>
                </a:cubicBezTo>
                <a:cubicBezTo>
                  <a:pt x="421417" y="161365"/>
                  <a:pt x="327288" y="291353"/>
                  <a:pt x="416935" y="201706"/>
                </a:cubicBezTo>
                <a:cubicBezTo>
                  <a:pt x="428363" y="190278"/>
                  <a:pt x="433733" y="173985"/>
                  <a:pt x="443829" y="161365"/>
                </a:cubicBezTo>
                <a:cubicBezTo>
                  <a:pt x="451749" y="151465"/>
                  <a:pt x="463116" y="144613"/>
                  <a:pt x="470723" y="134470"/>
                </a:cubicBezTo>
                <a:cubicBezTo>
                  <a:pt x="567224" y="5800"/>
                  <a:pt x="482731" y="95568"/>
                  <a:pt x="564852" y="13447"/>
                </a:cubicBezTo>
                <a:cubicBezTo>
                  <a:pt x="551405" y="8965"/>
                  <a:pt x="538685" y="0"/>
                  <a:pt x="524511" y="0"/>
                </a:cubicBezTo>
                <a:cubicBezTo>
                  <a:pt x="506030" y="0"/>
                  <a:pt x="488493" y="8370"/>
                  <a:pt x="470723" y="13447"/>
                </a:cubicBezTo>
                <a:cubicBezTo>
                  <a:pt x="422009" y="27365"/>
                  <a:pt x="434241" y="24321"/>
                  <a:pt x="390041" y="53788"/>
                </a:cubicBezTo>
                <a:cubicBezTo>
                  <a:pt x="403488" y="58270"/>
                  <a:pt x="416208" y="67235"/>
                  <a:pt x="430382" y="67235"/>
                </a:cubicBezTo>
                <a:cubicBezTo>
                  <a:pt x="444556" y="67235"/>
                  <a:pt x="457094" y="57682"/>
                  <a:pt x="470723" y="53788"/>
                </a:cubicBezTo>
                <a:cubicBezTo>
                  <a:pt x="488493" y="48711"/>
                  <a:pt x="506582" y="44823"/>
                  <a:pt x="524511" y="40341"/>
                </a:cubicBezTo>
                <a:cubicBezTo>
                  <a:pt x="542441" y="44823"/>
                  <a:pt x="572989" y="36086"/>
                  <a:pt x="578300" y="53788"/>
                </a:cubicBezTo>
                <a:cubicBezTo>
                  <a:pt x="589963" y="92666"/>
                  <a:pt x="572812" y="135011"/>
                  <a:pt x="564852" y="174812"/>
                </a:cubicBezTo>
                <a:cubicBezTo>
                  <a:pt x="559292" y="202610"/>
                  <a:pt x="546923" y="228600"/>
                  <a:pt x="537958" y="255494"/>
                </a:cubicBezTo>
                <a:cubicBezTo>
                  <a:pt x="533476" y="268941"/>
                  <a:pt x="524511" y="281661"/>
                  <a:pt x="524511" y="295835"/>
                </a:cubicBezTo>
                <a:lnTo>
                  <a:pt x="524511" y="322729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92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/>
          <p:cNvSpPr>
            <a:spLocks noGrp="1"/>
          </p:cNvSpPr>
          <p:nvPr>
            <p:ph type="ctrTitle"/>
          </p:nvPr>
        </p:nvSpPr>
        <p:spPr>
          <a:xfrm>
            <a:off x="1473653" y="428447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FlatList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17" y="1803276"/>
            <a:ext cx="2241471" cy="4731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60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/>
          <p:cNvSpPr>
            <a:spLocks noGrp="1"/>
          </p:cNvSpPr>
          <p:nvPr>
            <p:ph type="ctrTitle"/>
          </p:nvPr>
        </p:nvSpPr>
        <p:spPr>
          <a:xfrm>
            <a:off x="1473653" y="428447"/>
            <a:ext cx="9144000" cy="1017134"/>
          </a:xfrm>
        </p:spPr>
        <p:txBody>
          <a:bodyPr>
            <a:normAutofit/>
          </a:bodyPr>
          <a:lstStyle/>
          <a:p>
            <a:r>
              <a:rPr lang="da-DK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FlatList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6" y="2153125"/>
            <a:ext cx="6081806" cy="3576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47" y="1690602"/>
            <a:ext cx="2132106" cy="4501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186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Remarks fra sidst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r>
              <a:rPr lang="da-DK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Når I starter nyt projekt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Husk at bruge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create-react-native-app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fra installationsvejledningen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Lave øvelser forud? </a:t>
            </a: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0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/>
          <p:cNvSpPr>
            <a:spLocks noGrp="1"/>
          </p:cNvSpPr>
          <p:nvPr>
            <p:ph type="ctrTitle"/>
          </p:nvPr>
        </p:nvSpPr>
        <p:spPr>
          <a:xfrm>
            <a:off x="1473651" y="564478"/>
            <a:ext cx="9144000" cy="1017134"/>
          </a:xfrm>
        </p:spPr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ActivityIndicator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5580620" y="30706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lille bonus</a:t>
            </a:r>
            <a:endParaRPr lang="da-DK" sz="1400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1936750"/>
            <a:ext cx="4788646" cy="1246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kstfelt 7"/>
          <p:cNvSpPr txBox="1"/>
          <p:nvPr/>
        </p:nvSpPr>
        <p:spPr>
          <a:xfrm>
            <a:off x="4331080" y="428446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pc="-150" dirty="0" smtClean="0"/>
              <a:t>_____________________________________________</a:t>
            </a:r>
            <a:endParaRPr lang="da-DK" sz="1400" spc="-150" dirty="0"/>
          </a:p>
          <a:p>
            <a:endParaRPr lang="da-DK" sz="1400" spc="-150" dirty="0"/>
          </a:p>
        </p:txBody>
      </p:sp>
      <p:sp>
        <p:nvSpPr>
          <p:cNvPr id="9" name="Tekstfelt 8"/>
          <p:cNvSpPr txBox="1"/>
          <p:nvPr/>
        </p:nvSpPr>
        <p:spPr>
          <a:xfrm>
            <a:off x="2259106" y="27163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813" y="1884743"/>
            <a:ext cx="5170396" cy="2557199"/>
          </a:xfrm>
          <a:prstGeom prst="rect">
            <a:avLst/>
          </a:prstGeom>
        </p:spPr>
      </p:pic>
      <p:sp>
        <p:nvSpPr>
          <p:cNvPr id="11" name="Tekstfelt 10"/>
          <p:cNvSpPr txBox="1"/>
          <p:nvPr/>
        </p:nvSpPr>
        <p:spPr>
          <a:xfrm>
            <a:off x="8845363" y="26314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2" name="Billed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965" y="4797080"/>
            <a:ext cx="6303309" cy="1815353"/>
          </a:xfrm>
          <a:prstGeom prst="rect">
            <a:avLst/>
          </a:prstGeom>
        </p:spPr>
      </p:pic>
      <p:sp>
        <p:nvSpPr>
          <p:cNvPr id="14" name="Tekstfelt 13"/>
          <p:cNvSpPr txBox="1"/>
          <p:nvPr/>
        </p:nvSpPr>
        <p:spPr>
          <a:xfrm>
            <a:off x="2865904" y="49353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>
                <a:solidFill>
                  <a:srgbClr val="FF0000"/>
                </a:solidFill>
              </a:rPr>
              <a:t>2</a:t>
            </a:r>
            <a:endParaRPr lang="da-DK" sz="1400" dirty="0">
              <a:solidFill>
                <a:srgbClr val="FF0000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2865904" y="60637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>
                <a:solidFill>
                  <a:srgbClr val="FF0000"/>
                </a:solidFill>
              </a:rPr>
              <a:t>4</a:t>
            </a:r>
            <a:endParaRPr 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øvelser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Agenda for i dag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Lidt om JavaScript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Reusable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components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ScrollView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&amp;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FlatList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24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22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73653" y="428447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strings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3942"/>
              </p:ext>
            </p:extLst>
          </p:nvPr>
        </p:nvGraphicFramePr>
        <p:xfrm>
          <a:off x="1154248" y="1611962"/>
          <a:ext cx="9782809" cy="4443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1720"/>
                <a:gridCol w="4911089"/>
              </a:tblGrid>
              <a:tr h="58039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465461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465461"/>
                    </a:solidFill>
                  </a:tcPr>
                </a:tc>
              </a:tr>
              <a:tr h="1001394">
                <a:tc grid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Strings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JavaScript </a:t>
                      </a:r>
                      <a:r>
                        <a:rPr sz="180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sequences</a:t>
                      </a:r>
                      <a:r>
                        <a:rPr sz="1800" spc="13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of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Unicode</a:t>
                      </a:r>
                      <a:r>
                        <a:rPr sz="1800" spc="5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characters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6350">
                      <a:solidFill>
                        <a:srgbClr val="465461"/>
                      </a:solidFill>
                      <a:prstDash val="solid"/>
                    </a:lnL>
                    <a:lnR w="6350">
                      <a:solidFill>
                        <a:srgbClr val="465461"/>
                      </a:solidFill>
                      <a:prstDash val="solid"/>
                    </a:lnR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0139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spc="-2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length </a:t>
                      </a:r>
                      <a:r>
                        <a:rPr sz="1800" spc="6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 string </a:t>
                      </a:r>
                      <a:r>
                        <a:rPr sz="180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3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indicated </a:t>
                      </a:r>
                      <a:r>
                        <a:rPr sz="1800" spc="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6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its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3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length</a:t>
                      </a:r>
                      <a:r>
                        <a:rPr sz="1800" b="1" spc="28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property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6350">
                      <a:solidFill>
                        <a:srgbClr val="465461"/>
                      </a:solidFill>
                      <a:prstDash val="solid"/>
                    </a:lnL>
                    <a:lnT w="6350">
                      <a:solidFill>
                        <a:srgbClr val="465461"/>
                      </a:solidFill>
                      <a:prstDash val="solid"/>
                    </a:lnT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800" spc="10" dirty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'hello'</a:t>
                      </a:r>
                      <a:r>
                        <a:rPr sz="1800" spc="1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1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length</a:t>
                      </a:r>
                      <a:r>
                        <a:rPr sz="1800" spc="1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; </a:t>
                      </a:r>
                      <a:r>
                        <a:rPr sz="1800" spc="5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1800" spc="42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6350">
                      <a:solidFill>
                        <a:srgbClr val="465461"/>
                      </a:solidFill>
                      <a:prstDash val="solid"/>
                    </a:lnR>
                    <a:lnT w="6350">
                      <a:solidFill>
                        <a:srgbClr val="465461"/>
                      </a:solidFill>
                      <a:prstDash val="solid"/>
                    </a:lnT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</a:tr>
              <a:tr h="1860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800" spc="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String </a:t>
                      </a:r>
                      <a:r>
                        <a:rPr sz="1800" spc="3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contains </a:t>
                      </a:r>
                      <a:r>
                        <a:rPr lang="da-DK" sz="1800" b="1" spc="-35" dirty="0" err="1" smtClean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r>
                        <a:rPr lang="da-DK" sz="1800" b="1" spc="-35" baseline="0" dirty="0" smtClean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manipulate</a:t>
                      </a:r>
                      <a:r>
                        <a:rPr sz="1800" spc="-204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itself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4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access </a:t>
                      </a:r>
                      <a:r>
                        <a:rPr sz="1800" spc="3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its</a:t>
                      </a:r>
                      <a:r>
                        <a:rPr sz="1800" spc="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465461"/>
                      </a:solidFill>
                      <a:prstDash val="solid"/>
                    </a:lnL>
                    <a:lnT w="6350">
                      <a:solidFill>
                        <a:srgbClr val="465461"/>
                      </a:solidFill>
                      <a:prstDash val="solid"/>
                    </a:lnT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'hello'</a:t>
                      </a:r>
                      <a:r>
                        <a:rPr sz="1800" spc="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5" dirty="0">
                          <a:solidFill>
                            <a:srgbClr val="DD4968"/>
                          </a:solidFill>
                          <a:latin typeface="Arial"/>
                          <a:cs typeface="Arial"/>
                        </a:rPr>
                        <a:t>charAt</a:t>
                      </a:r>
                      <a:r>
                        <a:rPr sz="1800" spc="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5" dirty="0">
                          <a:solidFill>
                            <a:srgbClr val="990054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); </a:t>
                      </a:r>
                      <a:r>
                        <a:rPr sz="1800" spc="5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1800" spc="4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"h"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800" spc="15" dirty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'hello, </a:t>
                      </a:r>
                      <a:r>
                        <a:rPr sz="1800" spc="10" dirty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world'</a:t>
                      </a:r>
                      <a:r>
                        <a:rPr sz="1800" spc="1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10" dirty="0">
                          <a:solidFill>
                            <a:srgbClr val="DD4968"/>
                          </a:solidFill>
                          <a:latin typeface="Arial"/>
                          <a:cs typeface="Arial"/>
                        </a:rPr>
                        <a:t>replace</a:t>
                      </a:r>
                      <a:r>
                        <a:rPr sz="1800" spc="1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10" dirty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'hello'</a:t>
                      </a:r>
                      <a:r>
                        <a:rPr sz="1800" spc="1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800" spc="25" dirty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'goodbye'</a:t>
                      </a:r>
                      <a:r>
                        <a:rPr sz="1800" spc="2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);</a:t>
                      </a:r>
                      <a:r>
                        <a:rPr sz="1800" spc="18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1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"goodbye,</a:t>
                      </a:r>
                      <a:r>
                        <a:rPr sz="1800" spc="2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world"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800" spc="0" dirty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'hello'</a:t>
                      </a:r>
                      <a:r>
                        <a:rPr sz="1800" spc="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0" dirty="0">
                          <a:solidFill>
                            <a:srgbClr val="DD4968"/>
                          </a:solidFill>
                          <a:latin typeface="Arial"/>
                          <a:cs typeface="Arial"/>
                        </a:rPr>
                        <a:t>toUpperCase</a:t>
                      </a:r>
                      <a:r>
                        <a:rPr sz="1800" spc="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(); </a:t>
                      </a:r>
                      <a:r>
                        <a:rPr sz="1800" spc="5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1800" spc="4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"HELLO"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6350">
                      <a:solidFill>
                        <a:srgbClr val="465461"/>
                      </a:solidFill>
                      <a:prstDash val="solid"/>
                    </a:lnR>
                    <a:lnT w="6350">
                      <a:solidFill>
                        <a:srgbClr val="465461"/>
                      </a:solidFill>
                      <a:prstDash val="solid"/>
                    </a:lnT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19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04671"/>
              </p:ext>
            </p:extLst>
          </p:nvPr>
        </p:nvGraphicFramePr>
        <p:xfrm>
          <a:off x="422032" y="123042"/>
          <a:ext cx="11383106" cy="6534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6799"/>
                <a:gridCol w="5716307"/>
              </a:tblGrid>
              <a:tr h="436245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465461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7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465461"/>
                    </a:solidFill>
                  </a:tcPr>
                </a:tc>
              </a:tr>
              <a:tr h="753745">
                <a:tc grid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800" spc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JavaScript </a:t>
                      </a:r>
                      <a:r>
                        <a:rPr sz="1800" spc="1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distinguishes </a:t>
                      </a:r>
                      <a:r>
                        <a:rPr sz="1800" spc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between </a:t>
                      </a:r>
                      <a:r>
                        <a:rPr sz="1800" b="1" spc="-40" smtClean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null</a:t>
                      </a:r>
                      <a:r>
                        <a:rPr sz="1800" b="1" spc="360" smtClean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1800" smtClean="0">
                        <a:latin typeface="Arial"/>
                        <a:cs typeface="Arial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800" b="1" spc="-35" smtClean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undefined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6350">
                      <a:solidFill>
                        <a:srgbClr val="465461"/>
                      </a:solidFill>
                      <a:prstDash val="solid"/>
                    </a:lnL>
                    <a:lnR w="6350">
                      <a:solidFill>
                        <a:srgbClr val="465461"/>
                      </a:solidFill>
                      <a:prstDash val="solid"/>
                    </a:lnR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45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800" spc="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JavaScript </a:t>
                      </a:r>
                      <a:r>
                        <a:rPr sz="180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has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b="1" spc="-2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boolean </a:t>
                      </a:r>
                      <a:r>
                        <a:rPr sz="1800" spc="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type, </a:t>
                      </a:r>
                      <a:r>
                        <a:rPr sz="1800" spc="1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7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possible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values </a:t>
                      </a:r>
                      <a:r>
                        <a:rPr sz="1800" spc="4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true and</a:t>
                      </a:r>
                      <a:r>
                        <a:rPr sz="1800" spc="-3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465461"/>
                      </a:solidFill>
                      <a:prstDash val="solid"/>
                    </a:lnL>
                    <a:lnT w="6350">
                      <a:solidFill>
                        <a:srgbClr val="465461"/>
                      </a:solidFill>
                      <a:prstDash val="solid"/>
                    </a:lnT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 dirty="0" smtClean="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  <a:buAutoNum type="arabicPeriod"/>
                        <a:tabLst>
                          <a:tab pos="415925" algn="l"/>
                        </a:tabLst>
                      </a:pPr>
                      <a:r>
                        <a:rPr sz="1800" spc="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false, </a:t>
                      </a:r>
                      <a:r>
                        <a:rPr sz="1800" spc="-1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0, </a:t>
                      </a:r>
                      <a:r>
                        <a:rPr sz="1800" spc="25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empty </a:t>
                      </a:r>
                      <a:r>
                        <a:rPr sz="1800" spc="15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strings </a:t>
                      </a:r>
                      <a:r>
                        <a:rPr sz="1800" spc="-1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(""), </a:t>
                      </a:r>
                      <a:r>
                        <a:rPr sz="1800" spc="-3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NaN, </a:t>
                      </a:r>
                      <a:r>
                        <a:rPr sz="1800" spc="5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null,</a:t>
                      </a:r>
                      <a:r>
                        <a:rPr sz="1800" spc="10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1800" dirty="0" smtClean="0">
                        <a:latin typeface="Arial"/>
                        <a:cs typeface="Arial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800" spc="3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undefined all </a:t>
                      </a:r>
                      <a:r>
                        <a:rPr sz="1800" spc="15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become</a:t>
                      </a:r>
                      <a:r>
                        <a:rPr sz="1800" spc="-65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false.</a:t>
                      </a:r>
                      <a:endParaRPr sz="1800" dirty="0" smtClean="0">
                        <a:latin typeface="Arial"/>
                        <a:cs typeface="Arial"/>
                      </a:endParaRPr>
                    </a:p>
                    <a:p>
                      <a:pPr marL="118110" marR="1445260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 startAt="2"/>
                        <a:tabLst>
                          <a:tab pos="415290" algn="l"/>
                        </a:tabLst>
                      </a:pPr>
                      <a:r>
                        <a:rPr sz="1800" spc="-5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All </a:t>
                      </a:r>
                      <a:r>
                        <a:rPr sz="1800" spc="4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other </a:t>
                      </a:r>
                      <a:r>
                        <a:rPr sz="1800" spc="-5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values </a:t>
                      </a:r>
                      <a:r>
                        <a:rPr sz="1800" spc="15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become </a:t>
                      </a:r>
                      <a:r>
                        <a:rPr sz="1800" spc="5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true. </a:t>
                      </a:r>
                      <a:r>
                        <a:rPr sz="1800" spc="5" dirty="0" smtClean="0">
                          <a:solidFill>
                            <a:srgbClr val="DD4968"/>
                          </a:solidFill>
                          <a:latin typeface="Arial"/>
                          <a:cs typeface="Arial"/>
                        </a:rPr>
                        <a:t> Boolean</a:t>
                      </a:r>
                      <a:r>
                        <a:rPr sz="1800" spc="5" dirty="0" smtClean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5" dirty="0" smtClean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''</a:t>
                      </a:r>
                      <a:r>
                        <a:rPr sz="1800" spc="5" dirty="0" smtClean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); </a:t>
                      </a:r>
                      <a:r>
                        <a:rPr sz="1800" spc="575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800" spc="10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false </a:t>
                      </a:r>
                      <a:r>
                        <a:rPr sz="1800" spc="10" dirty="0" smtClean="0">
                          <a:solidFill>
                            <a:srgbClr val="DD496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da-DK" sz="1800" spc="10" baseline="0" dirty="0" smtClean="0">
                          <a:solidFill>
                            <a:srgbClr val="DD496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 smtClean="0">
                          <a:solidFill>
                            <a:srgbClr val="DD4968"/>
                          </a:solidFill>
                          <a:latin typeface="Arial"/>
                          <a:cs typeface="Arial"/>
                        </a:rPr>
                        <a:t>Boolean</a:t>
                      </a:r>
                      <a:r>
                        <a:rPr sz="1800" spc="5" dirty="0" smtClean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5" dirty="0" smtClean="0">
                          <a:solidFill>
                            <a:srgbClr val="990054"/>
                          </a:solidFill>
                          <a:latin typeface="Arial"/>
                          <a:cs typeface="Arial"/>
                        </a:rPr>
                        <a:t>234</a:t>
                      </a:r>
                      <a:r>
                        <a:rPr sz="1800" spc="5" dirty="0" smtClean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); </a:t>
                      </a:r>
                      <a:r>
                        <a:rPr sz="1800" spc="575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lang="da-DK" sz="1800" spc="425" baseline="0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6350">
                      <a:solidFill>
                        <a:srgbClr val="465461"/>
                      </a:solidFill>
                      <a:prstDash val="solid"/>
                    </a:lnR>
                    <a:lnT w="6350">
                      <a:solidFill>
                        <a:srgbClr val="465461"/>
                      </a:solidFill>
                      <a:prstDash val="solid"/>
                    </a:lnT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</a:tr>
              <a:tr h="1076325">
                <a:tc grid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spc="-40" dirty="0" smtClean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Boolean </a:t>
                      </a:r>
                      <a:r>
                        <a:rPr sz="1800" b="1" spc="-45" dirty="0" smtClean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operations </a:t>
                      </a:r>
                      <a:r>
                        <a:rPr sz="1800" spc="5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such </a:t>
                      </a:r>
                      <a:r>
                        <a:rPr sz="180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as </a:t>
                      </a:r>
                      <a:r>
                        <a:rPr sz="1800" spc="13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&amp;&amp; </a:t>
                      </a:r>
                      <a:r>
                        <a:rPr sz="1800" spc="25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(logical</a:t>
                      </a:r>
                      <a:r>
                        <a:rPr sz="1800" spc="-9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and),</a:t>
                      </a:r>
                      <a:endParaRPr sz="1800" dirty="0" smtClean="0">
                        <a:latin typeface="Arial"/>
                        <a:cs typeface="Arial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800" spc="43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|| </a:t>
                      </a:r>
                      <a:r>
                        <a:rPr sz="1800" spc="25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(logical </a:t>
                      </a:r>
                      <a:r>
                        <a:rPr sz="1800" spc="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or), </a:t>
                      </a:r>
                      <a:r>
                        <a:rPr sz="1800" spc="4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9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! </a:t>
                      </a:r>
                      <a:r>
                        <a:rPr sz="1800" spc="25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(logical </a:t>
                      </a:r>
                      <a:r>
                        <a:rPr sz="1800" spc="4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not)</a:t>
                      </a:r>
                      <a:r>
                        <a:rPr sz="1800" spc="10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are</a:t>
                      </a:r>
                      <a:endParaRPr sz="1800" dirty="0" smtClean="0">
                        <a:latin typeface="Arial"/>
                        <a:cs typeface="Arial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800" spc="25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supported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30175" marB="0">
                    <a:lnL w="6350">
                      <a:solidFill>
                        <a:srgbClr val="465461"/>
                      </a:solidFill>
                      <a:prstDash val="solid"/>
                    </a:lnL>
                    <a:lnR w="6350">
                      <a:solidFill>
                        <a:srgbClr val="465461"/>
                      </a:solidFill>
                      <a:prstDash val="solid"/>
                    </a:lnR>
                    <a:lnT w="6350">
                      <a:solidFill>
                        <a:srgbClr val="46546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76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94615" marR="553085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Comparisons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JavaScript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can </a:t>
                      </a:r>
                      <a:r>
                        <a:rPr sz="180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3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made  </a:t>
                      </a:r>
                      <a:r>
                        <a:rPr sz="1800" spc="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using </a:t>
                      </a:r>
                      <a:r>
                        <a:rPr sz="1800" b="1" spc="-11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&lt;, &gt;, </a:t>
                      </a:r>
                      <a:r>
                        <a:rPr sz="1800" b="1" spc="-4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&lt;=, &gt;=, </a:t>
                      </a:r>
                      <a:r>
                        <a:rPr sz="1800" b="1" spc="3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==, </a:t>
                      </a:r>
                      <a:r>
                        <a:rPr sz="1800" b="1" spc="3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===, </a:t>
                      </a:r>
                      <a:r>
                        <a:rPr sz="1800" b="1" spc="-5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!=, </a:t>
                      </a:r>
                      <a:r>
                        <a:rPr sz="1800" spc="4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!==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465461"/>
                      </a:solidFill>
                      <a:prstDash val="solid"/>
                    </a:lnL>
                    <a:lnR w="6350">
                      <a:solidFill>
                        <a:srgbClr val="46546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spc="0" dirty="0" smtClean="0">
                          <a:solidFill>
                            <a:srgbClr val="990054"/>
                          </a:solidFill>
                          <a:latin typeface="Arial"/>
                          <a:cs typeface="Arial"/>
                        </a:rPr>
                        <a:t>123 </a:t>
                      </a:r>
                      <a:r>
                        <a:rPr sz="1800" spc="50" dirty="0" smtClean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== </a:t>
                      </a:r>
                      <a:r>
                        <a:rPr sz="1800" spc="15" dirty="0" smtClean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'123'</a:t>
                      </a:r>
                      <a:r>
                        <a:rPr sz="1800" spc="15" dirty="0" smtClean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; </a:t>
                      </a:r>
                      <a:r>
                        <a:rPr sz="1800" spc="575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1800" spc="375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1800" dirty="0" smtClean="0">
                        <a:latin typeface="Arial"/>
                        <a:cs typeface="Arial"/>
                      </a:endParaRPr>
                    </a:p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800" spc="40" dirty="0" smtClean="0">
                          <a:solidFill>
                            <a:srgbClr val="990054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50" dirty="0" smtClean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== </a:t>
                      </a:r>
                      <a:r>
                        <a:rPr sz="1800" spc="25" dirty="0" smtClean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1800" spc="25" dirty="0" smtClean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; </a:t>
                      </a:r>
                      <a:r>
                        <a:rPr sz="1800" spc="575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1800" spc="325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1800" dirty="0" smtClean="0">
                        <a:latin typeface="Arial"/>
                        <a:cs typeface="Arial"/>
                      </a:endParaRPr>
                    </a:p>
                    <a:p>
                      <a:pPr marL="120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0" dirty="0" smtClean="0">
                          <a:solidFill>
                            <a:srgbClr val="990054"/>
                          </a:solidFill>
                          <a:latin typeface="Arial"/>
                          <a:cs typeface="Arial"/>
                        </a:rPr>
                        <a:t>123 </a:t>
                      </a:r>
                      <a:r>
                        <a:rPr sz="1800" spc="50" dirty="0" smtClean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=== </a:t>
                      </a:r>
                      <a:r>
                        <a:rPr sz="1800" spc="15" dirty="0" smtClean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'123'</a:t>
                      </a:r>
                      <a:r>
                        <a:rPr sz="1800" spc="15" dirty="0" smtClean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; </a:t>
                      </a:r>
                      <a:r>
                        <a:rPr sz="1800" spc="575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1800" spc="330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1800" dirty="0" smtClean="0">
                        <a:latin typeface="Arial"/>
                        <a:cs typeface="Arial"/>
                      </a:endParaRPr>
                    </a:p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800" spc="40" dirty="0" smtClean="0">
                          <a:solidFill>
                            <a:srgbClr val="990054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50" dirty="0" smtClean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=== </a:t>
                      </a:r>
                      <a:r>
                        <a:rPr sz="1800" spc="25" dirty="0" smtClean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1800" spc="25" dirty="0" smtClean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; </a:t>
                      </a:r>
                      <a:r>
                        <a:rPr sz="1800" spc="575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1800" spc="285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 cap="flat" cmpd="sng" algn="ctr">
                      <a:solidFill>
                        <a:srgbClr val="4654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marL="94615" marR="2381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JavaScript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also </a:t>
                      </a:r>
                      <a:r>
                        <a:rPr sz="1800" spc="3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contains two </a:t>
                      </a:r>
                      <a:r>
                        <a:rPr sz="1800" spc="4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other 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prominent </a:t>
                      </a:r>
                      <a:r>
                        <a:rPr sz="1800" spc="4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1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loops: </a:t>
                      </a:r>
                      <a:r>
                        <a:rPr sz="1800" b="1" spc="-6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for...of </a:t>
                      </a:r>
                      <a:r>
                        <a:rPr sz="1800" spc="4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and  </a:t>
                      </a:r>
                      <a:r>
                        <a:rPr sz="1800" b="1" spc="-8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for...in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465461"/>
                      </a:solidFill>
                      <a:prstDash val="solid"/>
                    </a:lnL>
                    <a:lnR w="6350" cap="flat" cmpd="sng" algn="ctr">
                      <a:solidFill>
                        <a:srgbClr val="4654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358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40" dirty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2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25" dirty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let </a:t>
                      </a:r>
                      <a:r>
                        <a:rPr sz="180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value </a:t>
                      </a:r>
                      <a:r>
                        <a:rPr sz="1800" spc="60" dirty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array</a:t>
                      </a:r>
                      <a:r>
                        <a:rPr sz="1800" spc="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) </a:t>
                      </a:r>
                      <a:r>
                        <a:rPr sz="1800" spc="-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{ </a:t>
                      </a:r>
                      <a:r>
                        <a:rPr sz="1800" spc="575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lang="da-DK" sz="1800" spc="575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75" dirty="0" smtClean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do </a:t>
                      </a:r>
                      <a:r>
                        <a:rPr sz="1800" spc="2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something </a:t>
                      </a:r>
                      <a:r>
                        <a:rPr sz="1800" spc="1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80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value </a:t>
                      </a:r>
                      <a:r>
                        <a:rPr sz="1800" spc="-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}  </a:t>
                      </a:r>
                      <a:r>
                        <a:rPr sz="1800" spc="40" dirty="0" smtClean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2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25" dirty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let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property </a:t>
                      </a:r>
                      <a:r>
                        <a:rPr sz="1800" spc="25" dirty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object</a:t>
                      </a:r>
                      <a:r>
                        <a:rPr sz="1800" spc="2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) </a:t>
                      </a:r>
                      <a:r>
                        <a:rPr sz="1800" spc="-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{ </a:t>
                      </a:r>
                      <a:r>
                        <a:rPr sz="1800" spc="5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800" spc="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do </a:t>
                      </a:r>
                      <a:r>
                        <a:rPr sz="1800" spc="2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something </a:t>
                      </a:r>
                      <a:r>
                        <a:rPr sz="1800" spc="1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with  </a:t>
                      </a:r>
                      <a:r>
                        <a:rPr sz="1800" spc="3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object </a:t>
                      </a:r>
                      <a:r>
                        <a:rPr sz="1800" spc="2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property</a:t>
                      </a:r>
                      <a:r>
                        <a:rPr sz="1800" spc="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 cap="flat" cmpd="sng" algn="ctr">
                      <a:solidFill>
                        <a:srgbClr val="4654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73653" y="428447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variabler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00801"/>
              </p:ext>
            </p:extLst>
          </p:nvPr>
        </p:nvGraphicFramePr>
        <p:xfrm>
          <a:off x="1154248" y="1529861"/>
          <a:ext cx="9782810" cy="475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8765"/>
                <a:gridCol w="5694045"/>
              </a:tblGrid>
              <a:tr h="365125"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465461"/>
                    </a:solidFill>
                  </a:tcPr>
                </a:tc>
                <a:tc>
                  <a:txBody>
                    <a:bodyPr/>
                    <a:lstStyle/>
                    <a:p>
                      <a:pPr marL="13779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465461"/>
                    </a:solidFill>
                  </a:tcPr>
                </a:tc>
              </a:tr>
              <a:tr h="173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18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let </a:t>
                      </a:r>
                      <a:r>
                        <a:rPr sz="1800" spc="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allows </a:t>
                      </a:r>
                      <a:r>
                        <a:rPr sz="1800" spc="9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1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declare</a:t>
                      </a:r>
                      <a:r>
                        <a:rPr sz="1800" spc="-17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block-level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800" spc="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variables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465461"/>
                      </a:solidFill>
                      <a:prstDash val="solid"/>
                    </a:lnL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 marR="7473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5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80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myLetVariable </a:t>
                      </a:r>
                      <a:r>
                        <a:rPr sz="1800" spc="-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10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*not* </a:t>
                      </a:r>
                      <a:r>
                        <a:rPr sz="1800" spc="-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visible </a:t>
                      </a:r>
                      <a:r>
                        <a:rPr sz="1800" spc="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out </a:t>
                      </a:r>
                      <a:r>
                        <a:rPr sz="1800" spc="-1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here  </a:t>
                      </a:r>
                      <a:r>
                        <a:rPr sz="1800" spc="40" dirty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2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25" dirty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let </a:t>
                      </a:r>
                      <a:r>
                        <a:rPr sz="180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myLetVariable </a:t>
                      </a:r>
                      <a:r>
                        <a:rPr sz="1800" spc="50" dirty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5" dirty="0">
                          <a:solidFill>
                            <a:srgbClr val="990054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; </a:t>
                      </a:r>
                      <a:r>
                        <a:rPr sz="180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myLetVariable </a:t>
                      </a:r>
                      <a:r>
                        <a:rPr sz="1800" spc="-185" dirty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&lt; </a:t>
                      </a:r>
                      <a:r>
                        <a:rPr sz="1800" spc="-5" dirty="0">
                          <a:solidFill>
                            <a:srgbClr val="990054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spc="-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;  </a:t>
                      </a:r>
                      <a:r>
                        <a:rPr sz="1800" spc="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myLetVariable</a:t>
                      </a:r>
                      <a:r>
                        <a:rPr sz="1800" spc="0" dirty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++</a:t>
                      </a:r>
                      <a:r>
                        <a:rPr sz="1800" spc="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) </a:t>
                      </a:r>
                      <a:r>
                        <a:rPr sz="1800" spc="-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4540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5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80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myLetVariable </a:t>
                      </a:r>
                      <a:r>
                        <a:rPr sz="1800" spc="-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3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only </a:t>
                      </a:r>
                      <a:r>
                        <a:rPr sz="1800" spc="-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visible </a:t>
                      </a:r>
                      <a:r>
                        <a:rPr sz="1800" spc="2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here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2254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225425">
                        <a:lnSpc>
                          <a:spcPct val="100000"/>
                        </a:lnSpc>
                      </a:pPr>
                      <a:r>
                        <a:rPr sz="1800" spc="5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80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myLetVariable </a:t>
                      </a:r>
                      <a:r>
                        <a:rPr sz="1800" spc="-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10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*not* </a:t>
                      </a:r>
                      <a:r>
                        <a:rPr sz="1800" spc="-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visible </a:t>
                      </a:r>
                      <a:r>
                        <a:rPr sz="1800" spc="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out</a:t>
                      </a:r>
                      <a:r>
                        <a:rPr sz="1800" spc="-7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here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R w="6350">
                      <a:solidFill>
                        <a:srgbClr val="465461"/>
                      </a:solidFill>
                      <a:prstDash val="solid"/>
                    </a:lnR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4615" marR="2889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3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const </a:t>
                      </a:r>
                      <a:r>
                        <a:rPr sz="1800" spc="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allows </a:t>
                      </a:r>
                      <a:r>
                        <a:rPr sz="1800" spc="9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1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declare </a:t>
                      </a:r>
                      <a:r>
                        <a:rPr sz="1800" spc="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variables  </a:t>
                      </a:r>
                      <a:r>
                        <a:rPr sz="1800" spc="-1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whose </a:t>
                      </a:r>
                      <a:r>
                        <a:rPr sz="1800" spc="-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values </a:t>
                      </a:r>
                      <a:r>
                        <a:rPr sz="180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are never </a:t>
                      </a:r>
                      <a:r>
                        <a:rPr sz="1800" spc="3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intended </a:t>
                      </a:r>
                      <a:r>
                        <a:rPr sz="1800" spc="9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to  </a:t>
                      </a:r>
                      <a:r>
                        <a:rPr sz="1800" spc="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change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465461"/>
                      </a:solidFill>
                      <a:prstDash val="solid"/>
                    </a:lnL>
                    <a:lnT w="6350">
                      <a:solidFill>
                        <a:srgbClr val="465461"/>
                      </a:solidFill>
                      <a:prstDash val="solid"/>
                    </a:lnT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35" dirty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const </a:t>
                      </a:r>
                      <a:r>
                        <a:rPr sz="1800" spc="-10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Pi </a:t>
                      </a:r>
                      <a:r>
                        <a:rPr sz="1800" spc="50" dirty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50" dirty="0">
                          <a:solidFill>
                            <a:srgbClr val="990054"/>
                          </a:solidFill>
                          <a:latin typeface="Arial"/>
                          <a:cs typeface="Arial"/>
                        </a:rPr>
                        <a:t>3.14</a:t>
                      </a:r>
                      <a:r>
                        <a:rPr sz="1800" spc="-5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; </a:t>
                      </a:r>
                      <a:r>
                        <a:rPr sz="1800" spc="5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800" spc="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variable </a:t>
                      </a:r>
                      <a:r>
                        <a:rPr sz="1800" spc="-10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Pi </a:t>
                      </a:r>
                      <a:r>
                        <a:rPr sz="1800" spc="-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24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25425">
                        <a:lnSpc>
                          <a:spcPct val="100000"/>
                        </a:lnSpc>
                      </a:pPr>
                      <a:r>
                        <a:rPr sz="1800" spc="-10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Pi </a:t>
                      </a:r>
                      <a:r>
                        <a:rPr sz="1800" spc="50" dirty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10" dirty="0">
                          <a:solidFill>
                            <a:srgbClr val="990054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; </a:t>
                      </a:r>
                      <a:r>
                        <a:rPr sz="1800" spc="5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80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throw </a:t>
                      </a:r>
                      <a:r>
                        <a:rPr sz="1800" spc="2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an error </a:t>
                      </a:r>
                      <a:r>
                        <a:rPr sz="1800" spc="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because </a:t>
                      </a:r>
                      <a:r>
                        <a:rPr sz="1800" spc="2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you</a:t>
                      </a:r>
                      <a:r>
                        <a:rPr sz="1800" spc="-25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cannot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25425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change </a:t>
                      </a:r>
                      <a:r>
                        <a:rPr sz="1800" spc="2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4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constant</a:t>
                      </a:r>
                      <a:r>
                        <a:rPr sz="1800" spc="-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variable.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R w="6350">
                      <a:solidFill>
                        <a:srgbClr val="465461"/>
                      </a:solidFill>
                      <a:prstDash val="solid"/>
                    </a:lnR>
                    <a:lnT w="6350">
                      <a:solidFill>
                        <a:srgbClr val="465461"/>
                      </a:solidFill>
                      <a:prstDash val="solid"/>
                    </a:lnT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</a:tr>
              <a:tr h="173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94615" marR="212090">
                        <a:lnSpc>
                          <a:spcPct val="100000"/>
                        </a:lnSpc>
                        <a:spcBef>
                          <a:spcPts val="2065"/>
                        </a:spcBef>
                      </a:pPr>
                      <a:r>
                        <a:rPr sz="1800" b="1" spc="-4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var </a:t>
                      </a:r>
                      <a:r>
                        <a:rPr sz="1800" spc="-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4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most common </a:t>
                      </a:r>
                      <a:r>
                        <a:rPr sz="1800" spc="1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declarative  </a:t>
                      </a:r>
                      <a:r>
                        <a:rPr sz="180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keyword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465461"/>
                      </a:solidFill>
                      <a:prstDash val="solid"/>
                    </a:lnL>
                    <a:lnT w="6350">
                      <a:solidFill>
                        <a:srgbClr val="465461"/>
                      </a:solidFill>
                      <a:prstDash val="solid"/>
                    </a:lnT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spc="5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800" spc="-1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myVarVariable </a:t>
                      </a:r>
                      <a:r>
                        <a:rPr sz="1800" spc="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*is* </a:t>
                      </a:r>
                      <a:r>
                        <a:rPr sz="1800" spc="-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visible </a:t>
                      </a:r>
                      <a:r>
                        <a:rPr sz="1800" spc="6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out</a:t>
                      </a:r>
                      <a:r>
                        <a:rPr sz="1800" spc="-6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here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225425">
                        <a:lnSpc>
                          <a:spcPct val="100000"/>
                        </a:lnSpc>
                      </a:pPr>
                      <a:r>
                        <a:rPr sz="1800" spc="40" dirty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var </a:t>
                      </a:r>
                      <a:r>
                        <a:rPr sz="1800" spc="-1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myVarVariable </a:t>
                      </a:r>
                      <a:r>
                        <a:rPr sz="1800" spc="50" dirty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10" dirty="0">
                          <a:solidFill>
                            <a:srgbClr val="990054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; </a:t>
                      </a:r>
                      <a:r>
                        <a:rPr sz="1800" spc="-1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myVarVariable </a:t>
                      </a:r>
                      <a:r>
                        <a:rPr sz="1800" spc="-185" dirty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&lt;</a:t>
                      </a:r>
                      <a:r>
                        <a:rPr sz="1800" spc="-135" dirty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990054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spc="-1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;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225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myVarVariable</a:t>
                      </a:r>
                      <a:r>
                        <a:rPr sz="1800" spc="-5" dirty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++</a:t>
                      </a:r>
                      <a:r>
                        <a:rPr sz="1800" spc="-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800" spc="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454025">
                        <a:lnSpc>
                          <a:spcPct val="100000"/>
                        </a:lnSpc>
                      </a:pPr>
                      <a:r>
                        <a:rPr sz="1800" spc="5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800" spc="-1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myVarVariable </a:t>
                      </a:r>
                      <a:r>
                        <a:rPr sz="1800" spc="-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is visible </a:t>
                      </a:r>
                      <a:r>
                        <a:rPr sz="1800" spc="9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2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whole</a:t>
                      </a:r>
                      <a:r>
                        <a:rPr sz="1800" spc="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2254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225425">
                        <a:lnSpc>
                          <a:spcPct val="100000"/>
                        </a:lnSpc>
                      </a:pPr>
                      <a:r>
                        <a:rPr sz="1800" spc="5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800" spc="-1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myVarVariable </a:t>
                      </a:r>
                      <a:r>
                        <a:rPr sz="1800" spc="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*is* </a:t>
                      </a:r>
                      <a:r>
                        <a:rPr sz="1800" spc="-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visible </a:t>
                      </a:r>
                      <a:r>
                        <a:rPr sz="1800" spc="6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out</a:t>
                      </a:r>
                      <a:r>
                        <a:rPr sz="1800" spc="-6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here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6350">
                      <a:solidFill>
                        <a:srgbClr val="465461"/>
                      </a:solidFill>
                      <a:prstDash val="solid"/>
                    </a:lnR>
                    <a:lnT w="6350">
                      <a:solidFill>
                        <a:srgbClr val="465461"/>
                      </a:solidFill>
                      <a:prstDash val="solid"/>
                    </a:lnT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73653" y="428447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JSON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232869"/>
              </p:ext>
            </p:extLst>
          </p:nvPr>
        </p:nvGraphicFramePr>
        <p:xfrm>
          <a:off x="1590675" y="1600201"/>
          <a:ext cx="9782809" cy="5055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694"/>
                <a:gridCol w="6309115"/>
              </a:tblGrid>
              <a:tr h="354973"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465461"/>
                    </a:solidFill>
                  </a:tcPr>
                </a:tc>
                <a:tc>
                  <a:txBody>
                    <a:bodyPr/>
                    <a:lstStyle/>
                    <a:p>
                      <a:pPr marL="12509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465461"/>
                    </a:solidFill>
                  </a:tcPr>
                </a:tc>
              </a:tr>
              <a:tr h="1112456">
                <a:tc>
                  <a:txBody>
                    <a:bodyPr/>
                    <a:lstStyle/>
                    <a:p>
                      <a:pPr marL="94615" marR="5245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JavaScript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objects can </a:t>
                      </a:r>
                      <a:r>
                        <a:rPr sz="1800" spc="-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4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thought </a:t>
                      </a:r>
                      <a:r>
                        <a:rPr sz="1800" spc="6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80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as  </a:t>
                      </a:r>
                      <a:r>
                        <a:rPr sz="1800" spc="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simple </a:t>
                      </a:r>
                      <a:r>
                        <a:rPr sz="1800" b="1" spc="-4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collections </a:t>
                      </a:r>
                      <a:r>
                        <a:rPr sz="1800" b="1" spc="-2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800" b="1" spc="-3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name-value </a:t>
                      </a:r>
                      <a:r>
                        <a:rPr sz="1800" b="1" spc="-4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pairs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6350">
                      <a:solidFill>
                        <a:srgbClr val="465461"/>
                      </a:solidFill>
                      <a:prstDash val="solid"/>
                    </a:lnL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 marR="24295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0" dirty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var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obj </a:t>
                      </a:r>
                      <a:r>
                        <a:rPr sz="1800" spc="50" dirty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20" dirty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new </a:t>
                      </a:r>
                      <a:r>
                        <a:rPr sz="1800" spc="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Object</a:t>
                      </a:r>
                      <a:r>
                        <a:rPr sz="1800" spc="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();  </a:t>
                      </a:r>
                      <a:r>
                        <a:rPr sz="1800" spc="0" dirty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var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obj </a:t>
                      </a:r>
                      <a:r>
                        <a:rPr sz="1800" spc="50" dirty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1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{};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R w="6350">
                      <a:solidFill>
                        <a:srgbClr val="465461"/>
                      </a:solidFill>
                      <a:prstDash val="solid"/>
                    </a:lnR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</a:tr>
              <a:tr h="3555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spc="-1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180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syntax: </a:t>
                      </a:r>
                      <a:r>
                        <a:rPr sz="1800" b="1" spc="-8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{} </a:t>
                      </a:r>
                      <a:r>
                        <a:rPr sz="1800" spc="-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also the </a:t>
                      </a:r>
                      <a:r>
                        <a:rPr sz="1800" spc="1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core </a:t>
                      </a:r>
                      <a:r>
                        <a:rPr sz="1800" spc="6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28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40" dirty="0" smtClean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JSON</a:t>
                      </a:r>
                      <a:r>
                        <a:rPr lang="da-DK" sz="1800" b="0" spc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format </a:t>
                      </a:r>
                      <a:r>
                        <a:rPr sz="1800" spc="4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should </a:t>
                      </a:r>
                      <a:r>
                        <a:rPr sz="180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preferred </a:t>
                      </a:r>
                      <a:r>
                        <a:rPr sz="1800" spc="5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at </a:t>
                      </a:r>
                      <a:r>
                        <a:rPr sz="1800" spc="3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-3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times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465461"/>
                      </a:solidFill>
                      <a:prstDash val="solid"/>
                    </a:lnL>
                    <a:lnT w="6350">
                      <a:solidFill>
                        <a:srgbClr val="465461"/>
                      </a:solidFill>
                      <a:prstDash val="solid"/>
                    </a:lnT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0" dirty="0">
                          <a:solidFill>
                            <a:srgbClr val="0077AA"/>
                          </a:solidFill>
                          <a:latin typeface="Arial"/>
                          <a:cs typeface="Arial"/>
                        </a:rPr>
                        <a:t>var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obj </a:t>
                      </a:r>
                      <a:r>
                        <a:rPr sz="1800" spc="50" dirty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443230">
                        <a:lnSpc>
                          <a:spcPct val="100000"/>
                        </a:lnSpc>
                      </a:pPr>
                      <a:r>
                        <a:rPr lang="da-DK" sz="1800" spc="5" dirty="0" err="1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firstName</a:t>
                      </a:r>
                      <a:r>
                        <a:rPr sz="1800" spc="5" dirty="0" smtClean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55" dirty="0" smtClean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da-DK" sz="1800" spc="5" dirty="0" smtClean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Hans</a:t>
                      </a:r>
                      <a:r>
                        <a:rPr sz="1800" spc="5" dirty="0" smtClean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’</a:t>
                      </a:r>
                      <a:r>
                        <a:rPr sz="1800" spc="5" dirty="0" smtClean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lang="da-DK" sz="1800" spc="5" dirty="0" smtClean="0">
                        <a:solidFill>
                          <a:srgbClr val="999999"/>
                        </a:solidFill>
                        <a:latin typeface="Arial"/>
                        <a:cs typeface="Arial"/>
                      </a:endParaRPr>
                    </a:p>
                    <a:p>
                      <a:pPr marL="44323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spc="5" dirty="0" err="1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lastName</a:t>
                      </a:r>
                      <a:r>
                        <a:rPr lang="da-DK" sz="1800" spc="5" dirty="0" smtClean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lang="da-DK" sz="1800" spc="-55" dirty="0" smtClean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da-DK" sz="1800" spc="5" dirty="0" smtClean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’Hansen’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443230">
                        <a:lnSpc>
                          <a:spcPct val="100000"/>
                        </a:lnSpc>
                      </a:pPr>
                      <a:r>
                        <a:rPr sz="1800" spc="15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details</a:t>
                      </a:r>
                      <a:r>
                        <a:rPr sz="1800" spc="1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671830">
                        <a:lnSpc>
                          <a:spcPct val="100000"/>
                        </a:lnSpc>
                      </a:pPr>
                      <a:r>
                        <a:rPr sz="1800" spc="30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color</a:t>
                      </a:r>
                      <a:r>
                        <a:rPr sz="1800" spc="3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8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'orange’</a:t>
                      </a:r>
                      <a:r>
                        <a:rPr sz="1800" spc="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671830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size</a:t>
                      </a:r>
                      <a:r>
                        <a:rPr sz="1800" spc="-2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1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solidFill>
                            <a:srgbClr val="990054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4432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sz="1800" spc="-25" dirty="0" smtClean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};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214629" marR="1891664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obj</a:t>
                      </a:r>
                      <a:r>
                        <a:rPr sz="1800" spc="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details</a:t>
                      </a:r>
                      <a:r>
                        <a:rPr sz="1800" spc="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color</a:t>
                      </a:r>
                      <a:r>
                        <a:rPr sz="1800" spc="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; </a:t>
                      </a:r>
                      <a:r>
                        <a:rPr sz="1800" spc="5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800" spc="1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orange  </a:t>
                      </a:r>
                      <a:r>
                        <a:rPr sz="1800" spc="25" dirty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obj</a:t>
                      </a:r>
                      <a:r>
                        <a:rPr sz="1800" spc="2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1800" spc="25" dirty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'details'</a:t>
                      </a:r>
                      <a:r>
                        <a:rPr sz="1800" spc="2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][</a:t>
                      </a:r>
                      <a:r>
                        <a:rPr sz="1800" spc="25" dirty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'size'</a:t>
                      </a:r>
                      <a:r>
                        <a:rPr sz="1800" spc="25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]; </a:t>
                      </a:r>
                      <a:r>
                        <a:rPr sz="1800" spc="575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800" spc="-10" dirty="0">
                          <a:solidFill>
                            <a:srgbClr val="6F8090"/>
                          </a:solidFill>
                          <a:latin typeface="Arial"/>
                          <a:cs typeface="Arial"/>
                        </a:rPr>
                        <a:t>12  </a:t>
                      </a:r>
                      <a:endParaRPr lang="da-DK" sz="1800" spc="-10" dirty="0" smtClean="0">
                        <a:solidFill>
                          <a:srgbClr val="6F8090"/>
                        </a:solidFill>
                        <a:latin typeface="Arial"/>
                        <a:cs typeface="Arial"/>
                      </a:endParaRPr>
                    </a:p>
                    <a:p>
                      <a:pPr marL="214629" marR="1891664">
                        <a:lnSpc>
                          <a:spcPct val="100000"/>
                        </a:lnSpc>
                      </a:pPr>
                      <a:r>
                        <a:rPr sz="1800" spc="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obj</a:t>
                      </a:r>
                      <a:r>
                        <a:rPr sz="1800" spc="0" dirty="0" smtClean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name </a:t>
                      </a:r>
                      <a:r>
                        <a:rPr sz="1800" spc="50" dirty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dirty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'Simon’</a:t>
                      </a:r>
                      <a:r>
                        <a:rPr sz="180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;  </a:t>
                      </a:r>
                      <a:endParaRPr lang="da-DK" sz="1800" dirty="0" smtClean="0">
                        <a:solidFill>
                          <a:srgbClr val="999999"/>
                        </a:solidFill>
                        <a:latin typeface="Arial"/>
                        <a:cs typeface="Arial"/>
                      </a:endParaRPr>
                    </a:p>
                    <a:p>
                      <a:pPr marL="214629" marR="1891664">
                        <a:lnSpc>
                          <a:spcPct val="100000"/>
                        </a:lnSpc>
                      </a:pPr>
                      <a:r>
                        <a:rPr sz="1800" spc="30" dirty="0" smtClean="0">
                          <a:solidFill>
                            <a:srgbClr val="465461"/>
                          </a:solidFill>
                          <a:latin typeface="Arial"/>
                          <a:cs typeface="Arial"/>
                        </a:rPr>
                        <a:t>obj</a:t>
                      </a:r>
                      <a:r>
                        <a:rPr sz="1800" spc="3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1800" spc="30" dirty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'name'</a:t>
                      </a:r>
                      <a:r>
                        <a:rPr sz="1800" spc="3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] </a:t>
                      </a:r>
                      <a:r>
                        <a:rPr sz="1800" spc="50" dirty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235" dirty="0">
                          <a:solidFill>
                            <a:srgbClr val="A67E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solidFill>
                            <a:srgbClr val="669900"/>
                          </a:solidFill>
                          <a:latin typeface="Arial"/>
                          <a:cs typeface="Arial"/>
                        </a:rPr>
                        <a:t>'Simon'</a:t>
                      </a:r>
                      <a:r>
                        <a:rPr sz="1800" spc="10" dirty="0">
                          <a:solidFill>
                            <a:srgbClr val="999999"/>
                          </a:solidFill>
                          <a:latin typeface="Arial"/>
                          <a:cs typeface="Arial"/>
                        </a:rPr>
                        <a:t>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R w="6350">
                      <a:solidFill>
                        <a:srgbClr val="465461"/>
                      </a:solidFill>
                      <a:prstDash val="solid"/>
                    </a:lnR>
                    <a:lnT w="6350">
                      <a:solidFill>
                        <a:srgbClr val="465461"/>
                      </a:solidFill>
                      <a:prstDash val="solid"/>
                    </a:lnT>
                    <a:lnB w="6350">
                      <a:solidFill>
                        <a:srgbClr val="46546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26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promise vs callb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84" y="565052"/>
            <a:ext cx="7291754" cy="547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591</Words>
  <Application>Microsoft Macintosh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Times New Roman</vt:lpstr>
      <vt:lpstr>Wingdings</vt:lpstr>
      <vt:lpstr>Arial</vt:lpstr>
      <vt:lpstr>Kontortema</vt:lpstr>
      <vt:lpstr>JS, Scroll- &amp; FlatList</vt:lpstr>
      <vt:lpstr>Remarks fra sidst</vt:lpstr>
      <vt:lpstr>Agenda for i dag</vt:lpstr>
      <vt:lpstr>JavaScript</vt:lpstr>
      <vt:lpstr>strings</vt:lpstr>
      <vt:lpstr>PowerPoint-præsentation</vt:lpstr>
      <vt:lpstr>variabler</vt:lpstr>
      <vt:lpstr>JSON</vt:lpstr>
      <vt:lpstr>PowerPoint-præsentation</vt:lpstr>
      <vt:lpstr>JS &amp; RN resources</vt:lpstr>
      <vt:lpstr>reusable components</vt:lpstr>
      <vt:lpstr>Component lifecycle functions</vt:lpstr>
      <vt:lpstr>ScrollView</vt:lpstr>
      <vt:lpstr>FlatList (ListView)</vt:lpstr>
      <vt:lpstr>API</vt:lpstr>
      <vt:lpstr>fetch data (ajax-kald)</vt:lpstr>
      <vt:lpstr>FlatList (igen)</vt:lpstr>
      <vt:lpstr>FlatList</vt:lpstr>
      <vt:lpstr>FlatList</vt:lpstr>
      <vt:lpstr> ActivityIndicator</vt:lpstr>
      <vt:lpstr>øvelser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Microsoft Office-bruger</dc:creator>
  <cp:lastModifiedBy>Emil Stepanian</cp:lastModifiedBy>
  <cp:revision>60</cp:revision>
  <dcterms:created xsi:type="dcterms:W3CDTF">2017-01-03T18:41:42Z</dcterms:created>
  <dcterms:modified xsi:type="dcterms:W3CDTF">2018-09-13T19:44:19Z</dcterms:modified>
</cp:coreProperties>
</file>