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83" r:id="rId3"/>
    <p:sldId id="262" r:id="rId4"/>
    <p:sldId id="272" r:id="rId5"/>
    <p:sldId id="273" r:id="rId6"/>
    <p:sldId id="277" r:id="rId7"/>
    <p:sldId id="278" r:id="rId8"/>
    <p:sldId id="275" r:id="rId9"/>
    <p:sldId id="276" r:id="rId10"/>
    <p:sldId id="279" r:id="rId11"/>
    <p:sldId id="287" r:id="rId12"/>
    <p:sldId id="26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/>
    <p:restoredTop sz="91233"/>
  </p:normalViewPr>
  <p:slideViewPr>
    <p:cSldViewPr snapToGrid="0" snapToObjects="1">
      <p:cViewPr>
        <p:scale>
          <a:sx n="105" d="100"/>
          <a:sy n="105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20/09/2018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firebase.google.com/docs/reference/js/firebase.auth.Auth#createUserWithEmailAndPassword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firebase.google.com/" TargetMode="External"/><Relationship Id="rId3" Type="http://schemas.openxmlformats.org/officeDocument/2006/relationships/hyperlink" Target="https://console.firebase.google.com/u/0/?pli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fire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76" y="97536"/>
            <a:ext cx="8864476" cy="454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0511" y="30663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integrering af sign-in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5278768" y="1323765"/>
            <a:ext cx="153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SignUpForm.js</a:t>
            </a:r>
            <a:endParaRPr lang="da-DK" dirty="0" smtClean="0"/>
          </a:p>
          <a:p>
            <a:pPr algn="ctr"/>
            <a:endParaRPr lang="da-DK" dirty="0" smtClean="0"/>
          </a:p>
          <a:p>
            <a:pPr algn="ctr"/>
            <a:r>
              <a:rPr lang="da-DK" dirty="0" smtClean="0"/>
              <a:t>UI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12" y="2247095"/>
            <a:ext cx="3735045" cy="4430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16" y="2247095"/>
            <a:ext cx="2090248" cy="4412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0511" y="30663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integrering af sign-in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5278768" y="1323765"/>
            <a:ext cx="153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SignUpForm.js</a:t>
            </a:r>
            <a:endParaRPr lang="da-DK" dirty="0" smtClean="0"/>
          </a:p>
          <a:p>
            <a:pPr algn="ctr"/>
            <a:endParaRPr lang="da-DK" dirty="0" smtClean="0"/>
          </a:p>
        </p:txBody>
      </p:sp>
      <p:sp>
        <p:nvSpPr>
          <p:cNvPr id="2" name="Tekstfelt 1"/>
          <p:cNvSpPr txBox="1"/>
          <p:nvPr/>
        </p:nvSpPr>
        <p:spPr>
          <a:xfrm>
            <a:off x="1059431" y="2634916"/>
            <a:ext cx="198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</a:t>
            </a:r>
            <a:r>
              <a:rPr lang="da-DK" dirty="0" err="1" smtClean="0"/>
              <a:t>onstructor</a:t>
            </a:r>
            <a:r>
              <a:rPr lang="da-DK" dirty="0" smtClean="0"/>
              <a:t> &amp; </a:t>
            </a:r>
            <a:r>
              <a:rPr lang="da-DK" dirty="0" err="1" smtClean="0"/>
              <a:t>state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l="7541"/>
          <a:stretch/>
        </p:blipFill>
        <p:spPr>
          <a:xfrm>
            <a:off x="770021" y="3095791"/>
            <a:ext cx="2794668" cy="191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55" y="3095791"/>
            <a:ext cx="4639511" cy="1879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felt 7"/>
          <p:cNvSpPr txBox="1"/>
          <p:nvPr/>
        </p:nvSpPr>
        <p:spPr>
          <a:xfrm>
            <a:off x="5415118" y="261934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clickhandler</a:t>
            </a:r>
            <a:endParaRPr lang="da-DK" dirty="0"/>
          </a:p>
        </p:txBody>
      </p:sp>
      <p:cxnSp>
        <p:nvCxnSpPr>
          <p:cNvPr id="10" name="Lige pilforbindelse 9"/>
          <p:cNvCxnSpPr/>
          <p:nvPr/>
        </p:nvCxnSpPr>
        <p:spPr>
          <a:xfrm flipH="1">
            <a:off x="6557212" y="3862137"/>
            <a:ext cx="697830" cy="421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813355" y="3400472"/>
            <a:ext cx="15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 smtClean="0">
                <a:solidFill>
                  <a:srgbClr val="FF0000"/>
                </a:solidFill>
                <a:latin typeface="+mj-lt"/>
              </a:rPr>
              <a:t>This is </a:t>
            </a:r>
            <a:r>
              <a:rPr lang="da-DK" sz="1200" dirty="0" err="1" smtClean="0">
                <a:solidFill>
                  <a:srgbClr val="FF0000"/>
                </a:solidFill>
                <a:latin typeface="+mj-lt"/>
              </a:rPr>
              <a:t>where</a:t>
            </a:r>
            <a:r>
              <a:rPr lang="da-DK" sz="1200" dirty="0" smtClean="0">
                <a:solidFill>
                  <a:srgbClr val="FF0000"/>
                </a:solidFill>
                <a:latin typeface="+mj-lt"/>
              </a:rPr>
              <a:t> the </a:t>
            </a:r>
            <a:r>
              <a:rPr lang="da-DK" sz="1200" dirty="0" err="1" smtClean="0">
                <a:solidFill>
                  <a:srgbClr val="FF0000"/>
                </a:solidFill>
                <a:latin typeface="+mj-lt"/>
              </a:rPr>
              <a:t>magic</a:t>
            </a:r>
            <a:r>
              <a:rPr lang="da-DK" sz="1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a-DK" sz="1200" dirty="0" err="1" smtClean="0">
                <a:solidFill>
                  <a:srgbClr val="FF0000"/>
                </a:solidFill>
                <a:latin typeface="+mj-lt"/>
              </a:rPr>
              <a:t>happens</a:t>
            </a:r>
            <a:endParaRPr lang="da-DK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3215798" y="5116117"/>
            <a:ext cx="5713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>
                <a:hlinkClick r:id="rId4"/>
              </a:rPr>
              <a:t>https://</a:t>
            </a:r>
            <a:r>
              <a:rPr lang="da-DK" sz="1050" dirty="0" smtClean="0">
                <a:hlinkClick r:id="rId4"/>
              </a:rPr>
              <a:t>firebase.google.com/docs/reference/js/firebase.auth.Auth#createUserWithEmailAndPassword</a:t>
            </a:r>
            <a:r>
              <a:rPr lang="da-DK" sz="800" dirty="0" smtClean="0"/>
              <a:t> </a:t>
            </a:r>
            <a:endParaRPr lang="da-DK" sz="800" dirty="0"/>
          </a:p>
        </p:txBody>
      </p:sp>
      <p:sp>
        <p:nvSpPr>
          <p:cNvPr id="14" name="Tekstfelt 13"/>
          <p:cNvSpPr txBox="1"/>
          <p:nvPr/>
        </p:nvSpPr>
        <p:spPr>
          <a:xfrm>
            <a:off x="7121164" y="4426992"/>
            <a:ext cx="1271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000" i="1" dirty="0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da-DK" sz="1000" i="1" dirty="0" err="1" smtClean="0">
                <a:solidFill>
                  <a:srgbClr val="FF0000"/>
                </a:solidFill>
                <a:latin typeface="+mj-lt"/>
              </a:rPr>
              <a:t>promise</a:t>
            </a:r>
            <a:r>
              <a:rPr lang="da-DK" sz="1000" i="1" dirty="0" smtClean="0">
                <a:solidFill>
                  <a:srgbClr val="FF0000"/>
                </a:solidFill>
                <a:latin typeface="+mj-lt"/>
              </a:rPr>
              <a:t> hvis succes</a:t>
            </a:r>
            <a:br>
              <a:rPr lang="da-DK" sz="1000" i="1" dirty="0" smtClean="0">
                <a:solidFill>
                  <a:srgbClr val="FF0000"/>
                </a:solidFill>
                <a:latin typeface="+mj-lt"/>
              </a:rPr>
            </a:br>
            <a:r>
              <a:rPr lang="da-DK" sz="1000" i="1" dirty="0" smtClean="0">
                <a:solidFill>
                  <a:srgbClr val="FF0000"/>
                </a:solidFill>
                <a:latin typeface="+mj-lt"/>
              </a:rPr>
              <a:t>- catch hvis </a:t>
            </a:r>
            <a:r>
              <a:rPr lang="da-DK" sz="1000" i="1" dirty="0" err="1" smtClean="0">
                <a:solidFill>
                  <a:srgbClr val="FF0000"/>
                </a:solidFill>
                <a:latin typeface="+mj-lt"/>
              </a:rPr>
              <a:t>failed</a:t>
            </a:r>
            <a:endParaRPr lang="da-DK" sz="1000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332" y="3095791"/>
            <a:ext cx="2178703" cy="1879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kstfelt 16"/>
          <p:cNvSpPr txBox="1"/>
          <p:nvPr/>
        </p:nvSpPr>
        <p:spPr>
          <a:xfrm>
            <a:off x="8921497" y="2647170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</a:t>
            </a:r>
            <a:r>
              <a:rPr lang="da-DK" dirty="0" err="1" smtClean="0"/>
              <a:t>uccess</a:t>
            </a:r>
            <a:r>
              <a:rPr lang="da-DK" dirty="0" smtClean="0"/>
              <a:t>/</a:t>
            </a:r>
            <a:r>
              <a:rPr lang="da-DK" dirty="0" err="1" smtClean="0"/>
              <a:t>failed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3723502" y="5916771"/>
            <a:ext cx="464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Check Firebase under </a:t>
            </a:r>
            <a:r>
              <a:rPr lang="da-DK" dirty="0" err="1" smtClean="0"/>
              <a:t>Develop</a:t>
            </a:r>
            <a:r>
              <a:rPr lang="da-DK" dirty="0" smtClean="0"/>
              <a:t> &gt; Authentication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20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036" y="532965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øvelser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3164359" y="1709858"/>
            <a:ext cx="5795354" cy="4152293"/>
          </a:xfrm>
        </p:spPr>
        <p:txBody>
          <a:bodyPr>
            <a:normAutofit lnSpcReduction="10000"/>
          </a:bodyPr>
          <a:lstStyle/>
          <a:p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Brug slides til at sætte Firebase op</a:t>
            </a:r>
          </a:p>
          <a:p>
            <a:endParaRPr lang="da-DK" sz="2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Opstil </a:t>
            </a:r>
            <a:r>
              <a:rPr lang="da-DK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App.js</a:t>
            </a:r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som vist</a:t>
            </a:r>
          </a:p>
          <a:p>
            <a:endParaRPr lang="da-DK" sz="2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Opret </a:t>
            </a:r>
            <a:r>
              <a:rPr lang="da-DK" sz="2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SignUpForm.js</a:t>
            </a:r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component</a:t>
            </a:r>
          </a:p>
          <a:p>
            <a:endParaRPr lang="da-DK" sz="2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4. Check om bruger oprettes i Firebase</a:t>
            </a:r>
          </a:p>
          <a:p>
            <a:endParaRPr lang="da-DK" sz="2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5. Fortsæt på øvelser fra sidst</a:t>
            </a:r>
            <a:endParaRPr lang="da-DK" sz="2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7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Remarks fra sidst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3176551" y="2307266"/>
            <a:ext cx="5795354" cy="4152293"/>
          </a:xfrm>
        </p:spPr>
        <p:txBody>
          <a:bodyPr>
            <a:normAutofit/>
          </a:bodyPr>
          <a:lstStyle/>
          <a:p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Kodeinspiration fra slides</a:t>
            </a:r>
          </a:p>
          <a:p>
            <a:r>
              <a:rPr lang="da-DK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Tjek hvad </a:t>
            </a:r>
            <a:r>
              <a:rPr lang="da-DK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screenshottet</a:t>
            </a:r>
            <a:r>
              <a:rPr lang="da-DK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viser</a:t>
            </a:r>
          </a:p>
          <a:p>
            <a:endParaRPr lang="da-DK" sz="2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Giv </a:t>
            </a:r>
            <a:r>
              <a:rPr lang="da-DK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componenter</a:t>
            </a:r>
            <a:r>
              <a:rPr lang="da-DK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generiske </a:t>
            </a:r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navne</a:t>
            </a:r>
          </a:p>
          <a:p>
            <a:r>
              <a:rPr lang="da-DK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Så kan I bruge det i andre projekter</a:t>
            </a:r>
            <a:endParaRPr lang="da-DK" sz="2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Tid til at arbejde videre på exercise07-08</a:t>
            </a:r>
            <a:endParaRPr lang="da-DK" sz="2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Undertitel 4"/>
          <p:cNvSpPr txBox="1">
            <a:spLocks/>
          </p:cNvSpPr>
          <p:nvPr/>
        </p:nvSpPr>
        <p:spPr>
          <a:xfrm>
            <a:off x="6279284" y="2296633"/>
            <a:ext cx="4366944" cy="375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3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Opsætning af Firebase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Integrering af Firebase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Integrering af sign-in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Øvelser fra sidst</a:t>
            </a: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opsætning af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Åben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https://firebase.google.com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/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og opret jer.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hlinkClick r:id="rId3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Åben 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https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://console.firebase.google.com/u/0/?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pli=1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Tryk på ”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Project”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Giv projektet et navn og accept alle terms.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5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opsætning af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066106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Efter projektet er oprettet, trykker du på ”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Develop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på venstre menu og derefter ”Authentication”.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Tryk derefter på ”Set up sign-in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method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”.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Tryk på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/Password og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enable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kun den øverste ’switch’. Tryk på Save</a:t>
            </a: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74" y="4716869"/>
            <a:ext cx="6181907" cy="199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opsætning af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066106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Tryk dernæst på ”Project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Overview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i venstre menu. 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Tryk på nedenstående knap: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13" y="3657847"/>
            <a:ext cx="8164829" cy="27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opsætning af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066106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Kopier det markerede kode 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popup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-vinduet til senere: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55" y="2509898"/>
            <a:ext cx="6056728" cy="41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integrering af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066106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Opret et nyt projekt og navigér ind i det. 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Kør kommandoen ”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r>
              <a:rPr lang="da-DK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--save firebase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for at installere Firebase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83602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integrering af Firebase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066106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Å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App.js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Indsæt det kopierede kode fra slide 10 ind 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componentWillMount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():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09" y="3220415"/>
            <a:ext cx="3401837" cy="3433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Lige pilforbindelse 8"/>
          <p:cNvCxnSpPr/>
          <p:nvPr/>
        </p:nvCxnSpPr>
        <p:spPr>
          <a:xfrm flipV="1">
            <a:off x="4704347" y="5955631"/>
            <a:ext cx="312823" cy="36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265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Kontortema</vt:lpstr>
      <vt:lpstr>PowerPoint-præsentation</vt:lpstr>
      <vt:lpstr>Remarks fra sidst</vt:lpstr>
      <vt:lpstr>agenda for i dag</vt:lpstr>
      <vt:lpstr>opsætning af Firebase</vt:lpstr>
      <vt:lpstr>opsætning af Firebase</vt:lpstr>
      <vt:lpstr>opsætning af Firebase</vt:lpstr>
      <vt:lpstr>opsætning af Firebase</vt:lpstr>
      <vt:lpstr>integrering af Firebase</vt:lpstr>
      <vt:lpstr>integrering af Firebase</vt:lpstr>
      <vt:lpstr>integrering af sign-in</vt:lpstr>
      <vt:lpstr>integrering af sign-in</vt:lpstr>
      <vt:lpstr>øvelser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72</cp:revision>
  <dcterms:created xsi:type="dcterms:W3CDTF">2017-01-03T18:41:42Z</dcterms:created>
  <dcterms:modified xsi:type="dcterms:W3CDTF">2018-09-20T18:47:09Z</dcterms:modified>
</cp:coreProperties>
</file>