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9" r:id="rId2"/>
    <p:sldId id="262" r:id="rId3"/>
    <p:sldId id="287" r:id="rId4"/>
    <p:sldId id="288" r:id="rId5"/>
    <p:sldId id="289" r:id="rId6"/>
    <p:sldId id="272" r:id="rId7"/>
    <p:sldId id="273" r:id="rId8"/>
    <p:sldId id="280" r:id="rId9"/>
    <p:sldId id="276" r:id="rId10"/>
    <p:sldId id="278" r:id="rId11"/>
    <p:sldId id="279" r:id="rId12"/>
    <p:sldId id="275" r:id="rId13"/>
    <p:sldId id="281" r:id="rId14"/>
    <p:sldId id="282" r:id="rId15"/>
    <p:sldId id="283" r:id="rId16"/>
    <p:sldId id="284" r:id="rId17"/>
    <p:sldId id="285" r:id="rId18"/>
    <p:sldId id="286" r:id="rId19"/>
    <p:sldId id="26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/>
    <p:restoredTop sz="91233"/>
  </p:normalViewPr>
  <p:slideViewPr>
    <p:cSldViewPr snapToGrid="0" snapToObjects="1">
      <p:cViewPr>
        <p:scale>
          <a:sx n="101" d="100"/>
          <a:sy n="101" d="100"/>
        </p:scale>
        <p:origin x="7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36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051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27/09/2018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edium.com/mindorks/firebase-realtime-database-with-react-native-5f357c6ee13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github.com/react-community/create-react-native-app/blob/master/README.md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age result for fire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76" y="97536"/>
            <a:ext cx="8864476" cy="454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opsætning af Firebase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https://i.imgur.com/BCJAa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22" y="2339874"/>
            <a:ext cx="3105150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229686" y="1874617"/>
            <a:ext cx="22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1. </a:t>
            </a:r>
            <a:r>
              <a:rPr lang="da-DK" dirty="0" smtClean="0"/>
              <a:t>Tryk på </a:t>
            </a:r>
            <a:r>
              <a:rPr lang="da-DK" dirty="0" err="1" smtClean="0"/>
              <a:t>plus-tegnet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2178066" y="3956377"/>
            <a:ext cx="285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2. Opret dine lister (tabeller)</a:t>
            </a:r>
            <a:endParaRPr lang="da-DK" dirty="0"/>
          </a:p>
        </p:txBody>
      </p:sp>
      <p:pic>
        <p:nvPicPr>
          <p:cNvPr id="1028" name="Picture 4" descr="https://i.imgur.com/OgZh80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1" y="4325709"/>
            <a:ext cx="4424332" cy="961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felt 9"/>
          <p:cNvSpPr txBox="1"/>
          <p:nvPr/>
        </p:nvSpPr>
        <p:spPr>
          <a:xfrm>
            <a:off x="5913138" y="1878209"/>
            <a:ext cx="4885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3. - </a:t>
            </a:r>
            <a:r>
              <a:rPr lang="da-DK" dirty="0" err="1" smtClean="0"/>
              <a:t>Plus-tegnet</a:t>
            </a:r>
            <a:r>
              <a:rPr lang="da-DK" dirty="0" smtClean="0"/>
              <a:t> nester et nyt </a:t>
            </a:r>
            <a:r>
              <a:rPr lang="da-DK" dirty="0" err="1" smtClean="0"/>
              <a:t>object</a:t>
            </a:r>
            <a:r>
              <a:rPr lang="da-DK" dirty="0" smtClean="0"/>
              <a:t> ind i ”</a:t>
            </a:r>
            <a:r>
              <a:rPr lang="da-DK" dirty="0" err="1" smtClean="0"/>
              <a:t>value</a:t>
            </a:r>
            <a:r>
              <a:rPr lang="da-DK" dirty="0" smtClean="0"/>
              <a:t>”.</a:t>
            </a:r>
          </a:p>
          <a:p>
            <a:r>
              <a:rPr lang="da-DK" dirty="0"/>
              <a:t> </a:t>
            </a:r>
            <a:r>
              <a:rPr lang="da-DK" dirty="0" smtClean="0"/>
              <a:t>   - Benyt ”</a:t>
            </a:r>
            <a:r>
              <a:rPr lang="da-DK" dirty="0" err="1" smtClean="0"/>
              <a:t>Name</a:t>
            </a:r>
            <a:r>
              <a:rPr lang="da-DK" dirty="0" smtClean="0"/>
              <a:t>” som din </a:t>
            </a:r>
            <a:r>
              <a:rPr lang="da-DK" dirty="0" err="1" smtClean="0"/>
              <a:t>primaryKey</a:t>
            </a:r>
            <a:r>
              <a:rPr lang="da-DK" dirty="0" smtClean="0"/>
              <a:t>.</a:t>
            </a:r>
          </a:p>
          <a:p>
            <a:r>
              <a:rPr lang="da-DK" dirty="0"/>
              <a:t> </a:t>
            </a:r>
            <a:r>
              <a:rPr lang="da-DK" dirty="0" smtClean="0"/>
              <a:t>   - Tryk på Tab-knappen for at lave en ny række</a:t>
            </a:r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83" y="2845123"/>
            <a:ext cx="3919678" cy="2591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felt 8"/>
          <p:cNvSpPr txBox="1"/>
          <p:nvPr/>
        </p:nvSpPr>
        <p:spPr>
          <a:xfrm>
            <a:off x="5913138" y="5614818"/>
            <a:ext cx="404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4. Eksempel på benyttelse af </a:t>
            </a:r>
            <a:r>
              <a:rPr lang="da-DK" dirty="0" err="1" smtClean="0"/>
              <a:t>primaryKey</a:t>
            </a:r>
            <a:r>
              <a:rPr lang="da-DK" dirty="0" smtClean="0"/>
              <a:t>: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187" y="5984150"/>
            <a:ext cx="3751470" cy="55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066106"/>
            <a:ext cx="9144000" cy="3777343"/>
          </a:xfrm>
        </p:spPr>
        <p:txBody>
          <a:bodyPr>
            <a:normAutofit fontScale="62500" lnSpcReduction="20000"/>
          </a:bodyPr>
          <a:lstStyle/>
          <a:p>
            <a:r>
              <a:rPr lang="da-DK" dirty="0" err="1"/>
              <a:t>firebase.database</a:t>
            </a:r>
            <a:r>
              <a:rPr lang="da-DK" dirty="0"/>
              <a:t>().</a:t>
            </a:r>
            <a:r>
              <a:rPr lang="da-DK" dirty="0" err="1"/>
              <a:t>ref</a:t>
            </a:r>
            <a:r>
              <a:rPr lang="da-DK" dirty="0"/>
              <a:t>('Users/').set({</a:t>
            </a:r>
            <a:br>
              <a:rPr lang="da-DK" dirty="0"/>
            </a:br>
            <a:endParaRPr lang="da-DK" dirty="0" smtClean="0"/>
          </a:p>
          <a:p>
            <a:r>
              <a:rPr lang="da-DK" dirty="0" err="1"/>
              <a:t>firebase.database</a:t>
            </a:r>
            <a:r>
              <a:rPr lang="da-DK" dirty="0"/>
              <a:t>().</a:t>
            </a:r>
            <a:r>
              <a:rPr lang="da-DK" dirty="0" err="1"/>
              <a:t>ref</a:t>
            </a:r>
            <a:r>
              <a:rPr lang="da-DK" dirty="0"/>
              <a:t>('</a:t>
            </a:r>
            <a:r>
              <a:rPr lang="da-DK" dirty="0" err="1"/>
              <a:t>UsersList</a:t>
            </a:r>
            <a:r>
              <a:rPr lang="da-DK" dirty="0"/>
              <a:t>/').push({</a:t>
            </a:r>
            <a:br>
              <a:rPr lang="da-DK" dirty="0"/>
            </a:br>
            <a:endParaRPr lang="da-DK" dirty="0" smtClean="0"/>
          </a:p>
          <a:p>
            <a:r>
              <a:rPr lang="da-DK" dirty="0" err="1"/>
              <a:t>firebase.database</a:t>
            </a:r>
            <a:r>
              <a:rPr lang="da-DK" dirty="0"/>
              <a:t>().</a:t>
            </a:r>
            <a:r>
              <a:rPr lang="da-DK" dirty="0" err="1"/>
              <a:t>ref</a:t>
            </a:r>
            <a:r>
              <a:rPr lang="da-DK" dirty="0"/>
              <a:t>('Users/').</a:t>
            </a:r>
            <a:r>
              <a:rPr lang="da-DK" dirty="0" err="1"/>
              <a:t>once</a:t>
            </a:r>
            <a:r>
              <a:rPr lang="da-DK" dirty="0"/>
              <a:t>('</a:t>
            </a:r>
            <a:r>
              <a:rPr lang="da-DK" dirty="0" err="1"/>
              <a:t>value</a:t>
            </a:r>
            <a:r>
              <a:rPr lang="da-DK" dirty="0"/>
              <a:t>', </a:t>
            </a:r>
            <a:r>
              <a:rPr lang="da-DK" dirty="0" err="1"/>
              <a:t>function</a:t>
            </a:r>
            <a:r>
              <a:rPr lang="da-DK" dirty="0"/>
              <a:t> (snapshot) {</a:t>
            </a:r>
            <a:br>
              <a:rPr lang="da-DK" dirty="0"/>
            </a:br>
            <a:endParaRPr lang="da-DK" dirty="0" smtClean="0"/>
          </a:p>
          <a:p>
            <a:r>
              <a:rPr lang="da-DK" dirty="0" err="1"/>
              <a:t>firebase.database</a:t>
            </a:r>
            <a:r>
              <a:rPr lang="da-DK" dirty="0"/>
              <a:t>().</a:t>
            </a:r>
            <a:r>
              <a:rPr lang="da-DK" dirty="0" err="1"/>
              <a:t>ref</a:t>
            </a:r>
            <a:r>
              <a:rPr lang="da-DK" dirty="0"/>
              <a:t>('Users/').on('</a:t>
            </a:r>
            <a:r>
              <a:rPr lang="da-DK" dirty="0" err="1"/>
              <a:t>value</a:t>
            </a:r>
            <a:r>
              <a:rPr lang="da-DK" dirty="0"/>
              <a:t>', </a:t>
            </a:r>
            <a:r>
              <a:rPr lang="da-DK" dirty="0" err="1"/>
              <a:t>function</a:t>
            </a:r>
            <a:r>
              <a:rPr lang="da-DK" dirty="0"/>
              <a:t> (snapshot) {</a:t>
            </a:r>
            <a:br>
              <a:rPr lang="da-DK" dirty="0"/>
            </a:br>
            <a:endParaRPr lang="da-DK" dirty="0" smtClean="0"/>
          </a:p>
          <a:p>
            <a:r>
              <a:rPr lang="da-DK" dirty="0" err="1"/>
              <a:t>firebase.database</a:t>
            </a:r>
            <a:r>
              <a:rPr lang="da-DK" dirty="0"/>
              <a:t>().</a:t>
            </a:r>
            <a:r>
              <a:rPr lang="da-DK" dirty="0" err="1"/>
              <a:t>ref</a:t>
            </a:r>
            <a:r>
              <a:rPr lang="da-DK" dirty="0"/>
              <a:t>('Users/').</a:t>
            </a:r>
            <a:r>
              <a:rPr lang="da-DK" dirty="0" err="1"/>
              <a:t>update</a:t>
            </a:r>
            <a:r>
              <a:rPr lang="da-DK" dirty="0"/>
              <a:t>({</a:t>
            </a:r>
            <a:br>
              <a:rPr lang="da-DK" dirty="0"/>
            </a:br>
            <a:endParaRPr lang="da-DK" dirty="0" smtClean="0"/>
          </a:p>
          <a:p>
            <a:r>
              <a:rPr lang="da-DK" dirty="0" err="1"/>
              <a:t>firebase.database</a:t>
            </a:r>
            <a:r>
              <a:rPr lang="da-DK" dirty="0"/>
              <a:t>().</a:t>
            </a:r>
            <a:r>
              <a:rPr lang="da-DK" dirty="0" err="1"/>
              <a:t>ref</a:t>
            </a:r>
            <a:r>
              <a:rPr lang="da-DK" dirty="0"/>
              <a:t>('Users/').</a:t>
            </a:r>
            <a:r>
              <a:rPr lang="da-DK" dirty="0" err="1"/>
              <a:t>remove</a:t>
            </a:r>
            <a:r>
              <a:rPr lang="da-DK" dirty="0" smtClean="0"/>
              <a:t>();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medium.com/mindorks/firebase-realtime-database-with-react-native-5f357c6ee13b</a:t>
            </a:r>
            <a:r>
              <a:rPr lang="da-DK" dirty="0" smtClean="0"/>
              <a:t> </a:t>
            </a:r>
            <a:r>
              <a:rPr lang="da-DK" dirty="0"/>
              <a:t/>
            </a:r>
            <a:br>
              <a:rPr lang="da-DK" dirty="0"/>
            </a:b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8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4384" y="2994858"/>
            <a:ext cx="1379509" cy="8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App.js</a:t>
            </a:r>
            <a:endParaRPr lang="da-DK" dirty="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1632104" y="3432130"/>
            <a:ext cx="384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2115099" y="2969805"/>
            <a:ext cx="1464206" cy="8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LoginForm.js</a:t>
            </a:r>
            <a:endParaRPr lang="da-DK" dirty="0"/>
          </a:p>
        </p:txBody>
      </p:sp>
      <p:sp>
        <p:nvSpPr>
          <p:cNvPr id="9" name="Afrundet rektangel 8"/>
          <p:cNvSpPr/>
          <p:nvPr/>
        </p:nvSpPr>
        <p:spPr>
          <a:xfrm>
            <a:off x="5006768" y="2994858"/>
            <a:ext cx="1379509" cy="8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Home.js</a:t>
            </a:r>
            <a:endParaRPr lang="da-DK" dirty="0" smtClean="0"/>
          </a:p>
          <a:p>
            <a:pPr algn="ctr"/>
            <a:r>
              <a:rPr lang="da-DK" dirty="0" smtClean="0"/>
              <a:t>(fx)</a:t>
            </a:r>
          </a:p>
        </p:txBody>
      </p:sp>
      <p:cxnSp>
        <p:nvCxnSpPr>
          <p:cNvPr id="10" name="Lige pilforbindelse 9"/>
          <p:cNvCxnSpPr/>
          <p:nvPr/>
        </p:nvCxnSpPr>
        <p:spPr>
          <a:xfrm>
            <a:off x="6534488" y="3432131"/>
            <a:ext cx="96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4835755" y="3869403"/>
            <a:ext cx="1824143" cy="80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smtClean="0"/>
              <a:t>Virker som </a:t>
            </a:r>
            <a:r>
              <a:rPr lang="da-DK" sz="1400" dirty="0" err="1" smtClean="0"/>
              <a:t>App.js</a:t>
            </a:r>
            <a:r>
              <a:rPr lang="da-DK" sz="1400" dirty="0" smtClean="0"/>
              <a:t> i exercise07-08 med tab-</a:t>
            </a:r>
            <a:r>
              <a:rPr lang="da-DK" sz="1400" dirty="0" err="1" smtClean="0"/>
              <a:t>navigator</a:t>
            </a:r>
            <a:endParaRPr lang="da-DK" sz="1400" dirty="0"/>
          </a:p>
        </p:txBody>
      </p:sp>
      <p:sp>
        <p:nvSpPr>
          <p:cNvPr id="15" name="Afrundet rektangel 14"/>
          <p:cNvSpPr/>
          <p:nvPr/>
        </p:nvSpPr>
        <p:spPr>
          <a:xfrm>
            <a:off x="8294780" y="1757878"/>
            <a:ext cx="1706832" cy="8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HomeScreen.js</a:t>
            </a:r>
            <a:endParaRPr lang="da-DK" dirty="0" smtClean="0"/>
          </a:p>
        </p:txBody>
      </p:sp>
      <p:sp>
        <p:nvSpPr>
          <p:cNvPr id="16" name="Afrundet rektangel 15"/>
          <p:cNvSpPr/>
          <p:nvPr/>
        </p:nvSpPr>
        <p:spPr>
          <a:xfrm>
            <a:off x="8294780" y="3149406"/>
            <a:ext cx="1899057" cy="8745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AddNewScreen.js</a:t>
            </a:r>
            <a:endParaRPr lang="da-DK" dirty="0" smtClean="0"/>
          </a:p>
        </p:txBody>
      </p:sp>
      <p:sp>
        <p:nvSpPr>
          <p:cNvPr id="17" name="Venstre klammeparentes 16"/>
          <p:cNvSpPr/>
          <p:nvPr/>
        </p:nvSpPr>
        <p:spPr>
          <a:xfrm>
            <a:off x="7651777" y="1483086"/>
            <a:ext cx="729657" cy="3991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/>
          <p:cNvSpPr txBox="1"/>
          <p:nvPr/>
        </p:nvSpPr>
        <p:spPr>
          <a:xfrm>
            <a:off x="6587408" y="2863312"/>
            <a:ext cx="990263" cy="40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Navigator</a:t>
            </a:r>
            <a:endParaRPr lang="da-DK" dirty="0"/>
          </a:p>
        </p:txBody>
      </p:sp>
      <p:cxnSp>
        <p:nvCxnSpPr>
          <p:cNvPr id="37" name="Lige pilforbindelse 36"/>
          <p:cNvCxnSpPr/>
          <p:nvPr/>
        </p:nvCxnSpPr>
        <p:spPr>
          <a:xfrm>
            <a:off x="9938459" y="2195148"/>
            <a:ext cx="32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frundet rektangel 38"/>
          <p:cNvSpPr/>
          <p:nvPr/>
        </p:nvSpPr>
        <p:spPr>
          <a:xfrm>
            <a:off x="10289938" y="1757876"/>
            <a:ext cx="1760099" cy="8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DetailsScreen.js</a:t>
            </a:r>
            <a:endParaRPr lang="da-DK" dirty="0" smtClean="0"/>
          </a:p>
        </p:txBody>
      </p:sp>
      <p:sp>
        <p:nvSpPr>
          <p:cNvPr id="43" name="Afrundet rektangel 42"/>
          <p:cNvSpPr/>
          <p:nvPr/>
        </p:nvSpPr>
        <p:spPr>
          <a:xfrm>
            <a:off x="2068823" y="1141005"/>
            <a:ext cx="1639759" cy="8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SignUpForm.js</a:t>
            </a:r>
            <a:endParaRPr lang="da-DK" dirty="0"/>
          </a:p>
        </p:txBody>
      </p:sp>
      <p:pic>
        <p:nvPicPr>
          <p:cNvPr id="2060" name="Picture 12" descr="mage result for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90" y="2244476"/>
            <a:ext cx="894947" cy="5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75" y="2432255"/>
            <a:ext cx="810891" cy="4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Lige pilforbindelse 47"/>
          <p:cNvCxnSpPr/>
          <p:nvPr/>
        </p:nvCxnSpPr>
        <p:spPr>
          <a:xfrm flipV="1">
            <a:off x="2515665" y="2141950"/>
            <a:ext cx="0" cy="69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Lige pilforbindelse 52"/>
          <p:cNvCxnSpPr/>
          <p:nvPr/>
        </p:nvCxnSpPr>
        <p:spPr>
          <a:xfrm>
            <a:off x="2866394" y="2141950"/>
            <a:ext cx="2088" cy="69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 flipV="1">
            <a:off x="3675403" y="2832302"/>
            <a:ext cx="295023" cy="4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felt 55"/>
          <p:cNvSpPr txBox="1"/>
          <p:nvPr/>
        </p:nvSpPr>
        <p:spPr>
          <a:xfrm>
            <a:off x="3399056" y="26950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a</a:t>
            </a:r>
            <a:r>
              <a:rPr lang="da-DK" sz="1200" smtClean="0"/>
              <a:t>uth</a:t>
            </a:r>
            <a:r>
              <a:rPr lang="da-DK" sz="1200" dirty="0" smtClean="0"/>
              <a:t>?</a:t>
            </a:r>
            <a:endParaRPr lang="da-DK" sz="1200" dirty="0"/>
          </a:p>
        </p:txBody>
      </p:sp>
      <p:cxnSp>
        <p:nvCxnSpPr>
          <p:cNvPr id="62" name="Lige pilforbindelse 61"/>
          <p:cNvCxnSpPr/>
          <p:nvPr/>
        </p:nvCxnSpPr>
        <p:spPr>
          <a:xfrm>
            <a:off x="4612934" y="2863312"/>
            <a:ext cx="282400" cy="40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felt 64"/>
          <p:cNvSpPr txBox="1"/>
          <p:nvPr/>
        </p:nvSpPr>
        <p:spPr>
          <a:xfrm>
            <a:off x="4668507" y="2707465"/>
            <a:ext cx="854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 smtClean="0"/>
              <a:t>authorized</a:t>
            </a:r>
            <a:endParaRPr lang="da-DK" sz="1200" dirty="0"/>
          </a:p>
        </p:txBody>
      </p:sp>
      <p:cxnSp>
        <p:nvCxnSpPr>
          <p:cNvPr id="66" name="Lige pilforbindelse 65"/>
          <p:cNvCxnSpPr/>
          <p:nvPr/>
        </p:nvCxnSpPr>
        <p:spPr>
          <a:xfrm flipH="1">
            <a:off x="3649656" y="3511768"/>
            <a:ext cx="120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felt 69"/>
          <p:cNvSpPr txBox="1"/>
          <p:nvPr/>
        </p:nvSpPr>
        <p:spPr>
          <a:xfrm>
            <a:off x="3859233" y="354330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 smtClean="0"/>
              <a:t>logOut</a:t>
            </a:r>
            <a:endParaRPr lang="da-DK" sz="1200" dirty="0"/>
          </a:p>
        </p:txBody>
      </p:sp>
      <p:cxnSp>
        <p:nvCxnSpPr>
          <p:cNvPr id="71" name="Lige pilforbindelse 70"/>
          <p:cNvCxnSpPr/>
          <p:nvPr/>
        </p:nvCxnSpPr>
        <p:spPr>
          <a:xfrm>
            <a:off x="3821334" y="1739042"/>
            <a:ext cx="282400" cy="40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felt 71"/>
          <p:cNvSpPr txBox="1"/>
          <p:nvPr/>
        </p:nvSpPr>
        <p:spPr>
          <a:xfrm>
            <a:off x="3946219" y="1661948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 smtClean="0"/>
              <a:t>signUp</a:t>
            </a:r>
            <a:endParaRPr lang="da-DK" sz="1200" dirty="0"/>
          </a:p>
        </p:txBody>
      </p:sp>
      <p:sp>
        <p:nvSpPr>
          <p:cNvPr id="73" name="Tekstfelt 72"/>
          <p:cNvSpPr txBox="1"/>
          <p:nvPr/>
        </p:nvSpPr>
        <p:spPr>
          <a:xfrm>
            <a:off x="10001612" y="1311005"/>
            <a:ext cx="50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/>
              <a:t>stack</a:t>
            </a:r>
            <a:endParaRPr lang="da-DK" sz="1200" dirty="0"/>
          </a:p>
        </p:txBody>
      </p:sp>
      <p:sp>
        <p:nvSpPr>
          <p:cNvPr id="64" name="Venstre klammeparentes 63"/>
          <p:cNvSpPr/>
          <p:nvPr/>
        </p:nvSpPr>
        <p:spPr>
          <a:xfrm rot="5400000">
            <a:off x="10166320" y="-100785"/>
            <a:ext cx="194927" cy="3572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Afrundet rektangel 30"/>
          <p:cNvSpPr/>
          <p:nvPr/>
        </p:nvSpPr>
        <p:spPr>
          <a:xfrm>
            <a:off x="8294780" y="4540934"/>
            <a:ext cx="1899057" cy="8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SettingsScreen.js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1011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App.js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12" y="1993398"/>
            <a:ext cx="4949372" cy="416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36" y="1993398"/>
            <a:ext cx="5217443" cy="416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Lige pilforbindelse 9"/>
          <p:cNvCxnSpPr/>
          <p:nvPr/>
        </p:nvCxnSpPr>
        <p:spPr>
          <a:xfrm flipH="1">
            <a:off x="8766048" y="3206496"/>
            <a:ext cx="6461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>
            <a:off x="9089136" y="4456176"/>
            <a:ext cx="6461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H="1">
            <a:off x="4834128" y="4870704"/>
            <a:ext cx="6461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1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LoginForm.js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84" y="3180826"/>
            <a:ext cx="4945888" cy="72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kstfelt 5"/>
          <p:cNvSpPr txBox="1"/>
          <p:nvPr/>
        </p:nvSpPr>
        <p:spPr>
          <a:xfrm>
            <a:off x="3868047" y="3180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8180832" y="6035040"/>
            <a:ext cx="347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 err="1" smtClean="0"/>
              <a:t>Basically</a:t>
            </a:r>
            <a:r>
              <a:rPr lang="da-DK" i="1" dirty="0" smtClean="0"/>
              <a:t> samme som </a:t>
            </a:r>
            <a:r>
              <a:rPr lang="da-DK" i="1" dirty="0" err="1" smtClean="0"/>
              <a:t>SignInForm.js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1064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Home.js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3868047" y="3180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8180832" y="6035040"/>
            <a:ext cx="362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 err="1" smtClean="0"/>
              <a:t>Basically</a:t>
            </a:r>
            <a:r>
              <a:rPr lang="da-DK" i="1" dirty="0" smtClean="0"/>
              <a:t> samme som tidligere </a:t>
            </a:r>
            <a:r>
              <a:rPr lang="da-DK" i="1" dirty="0" err="1" smtClean="0"/>
              <a:t>App.js</a:t>
            </a:r>
            <a:endParaRPr lang="da-DK" i="1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40" y="1952957"/>
            <a:ext cx="3744976" cy="445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8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836021"/>
            <a:ext cx="12192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.on() &amp; .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i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HomeScreen.js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3868047" y="3180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7" name="Billed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6338" y="2997946"/>
            <a:ext cx="5182235" cy="163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905" y="2710800"/>
            <a:ext cx="4980753" cy="246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felt 7"/>
          <p:cNvSpPr txBox="1"/>
          <p:nvPr/>
        </p:nvSpPr>
        <p:spPr>
          <a:xfrm>
            <a:off x="2953907" y="25261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.on()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8348005" y="2266500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.on() &amp; .</a:t>
            </a:r>
            <a:r>
              <a:rPr lang="da-DK" dirty="0" err="1" smtClean="0"/>
              <a:t>once</a:t>
            </a:r>
            <a:r>
              <a:rPr lang="da-DK" dirty="0" smtClean="0"/>
              <a:t>()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2511552" y="5707642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Artist </a:t>
            </a:r>
            <a:r>
              <a:rPr lang="da-DK" smtClean="0"/>
              <a:t>= </a:t>
            </a:r>
            <a:r>
              <a:rPr lang="da-DK" dirty="0" err="1" smtClean="0"/>
              <a:t>taylorSwift</a:t>
            </a:r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8052732" y="5707642"/>
            <a:ext cx="19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Artist = Taylor Swift</a:t>
            </a:r>
            <a:endParaRPr lang="da-DK" dirty="0"/>
          </a:p>
        </p:txBody>
      </p:sp>
      <p:cxnSp>
        <p:nvCxnSpPr>
          <p:cNvPr id="13" name="Lige pilforbindelse 12"/>
          <p:cNvCxnSpPr/>
          <p:nvPr/>
        </p:nvCxnSpPr>
        <p:spPr>
          <a:xfrm flipH="1">
            <a:off x="2176272" y="3253978"/>
            <a:ext cx="6461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>
            <a:off x="3314237" y="2910130"/>
            <a:ext cx="496034" cy="42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 flipH="1">
            <a:off x="3960412" y="3550158"/>
            <a:ext cx="6461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>
            <a:off x="9534144" y="2710800"/>
            <a:ext cx="61231" cy="722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>
            <a:off x="8814816" y="2635832"/>
            <a:ext cx="305998" cy="3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felt 1"/>
          <p:cNvSpPr txBox="1"/>
          <p:nvPr/>
        </p:nvSpPr>
        <p:spPr>
          <a:xfrm>
            <a:off x="1011467" y="343323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 smtClean="0">
                <a:solidFill>
                  <a:schemeClr val="accent1"/>
                </a:solidFill>
              </a:rPr>
              <a:t>var</a:t>
            </a:r>
            <a:endParaRPr lang="da-DK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.push() i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AddNewScreen.js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3868047" y="3180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27" y="2740948"/>
            <a:ext cx="3970202" cy="2940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Lige pilforbindelse 6"/>
          <p:cNvCxnSpPr/>
          <p:nvPr/>
        </p:nvCxnSpPr>
        <p:spPr>
          <a:xfrm flipH="1">
            <a:off x="7687327" y="3180826"/>
            <a:ext cx="30209" cy="407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signOut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i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SettingsScreen.js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3868047" y="3180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66" y="2441926"/>
            <a:ext cx="6842324" cy="3355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Lige pilforbindelse 6"/>
          <p:cNvCxnSpPr/>
          <p:nvPr/>
        </p:nvCxnSpPr>
        <p:spPr>
          <a:xfrm flipH="1">
            <a:off x="8199391" y="4582815"/>
            <a:ext cx="30209" cy="407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øvelser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Cloud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vs On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Premise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Typer af databaser</a:t>
            </a: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Funktionskald til databasen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Øvelser</a:t>
            </a: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941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remarks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1424214"/>
            <a:ext cx="9144000" cy="3777343"/>
          </a:xfrm>
        </p:spPr>
        <p:txBody>
          <a:bodyPr>
            <a:normAutofit/>
          </a:bodyPr>
          <a:lstStyle/>
          <a:p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Facebook login</a:t>
            </a:r>
          </a:p>
          <a:p>
            <a:pPr marL="457200" indent="-457200">
              <a:buAutoNum type="arabicPeriod"/>
            </a:pP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Firebase guide til web, men ikke RN</a:t>
            </a:r>
          </a:p>
          <a:p>
            <a:pPr marL="457200" indent="-457200">
              <a:buAutoNum type="arabicPeriod"/>
            </a:pP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RN undergået store opdateringer det sidste år</a:t>
            </a:r>
          </a:p>
          <a:p>
            <a:pPr marL="457200" indent="-457200">
              <a:buAutoNum type="arabicPeriod"/>
            </a:pP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Expo lavet en guide til Facebook login, men virker ikke med Firebase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Facebook &amp; GDPR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…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457200" indent="-457200">
              <a:buAutoNum type="arabicPeriod"/>
            </a:pP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78" y="3820482"/>
            <a:ext cx="6311900" cy="192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95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687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remarks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1398814"/>
            <a:ext cx="9144000" cy="3777343"/>
          </a:xfrm>
        </p:spPr>
        <p:txBody>
          <a:bodyPr>
            <a:normAutofit/>
          </a:bodyPr>
          <a:lstStyle/>
          <a:p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 dage siden: nye omstruktureringer og opdateringer til </a:t>
            </a:r>
            <a:r>
              <a:rPr lang="da-DK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React</a:t>
            </a: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-Native</a:t>
            </a:r>
            <a:r>
              <a:rPr lang="mr-I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…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da-DK" sz="1800" b="1" dirty="0" smtClean="0">
                <a:solidFill>
                  <a:srgbClr val="FF0000"/>
                </a:solidFill>
                <a:latin typeface="+mj-lt"/>
              </a:rPr>
              <a:t>Husk: dette er kun hvis I opdaterer.. Tror vi?</a:t>
            </a:r>
            <a:r>
              <a:rPr lang="da-DK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endParaRPr lang="da-DK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’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create-react-native-app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Exercise01’ ==&gt; ’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expo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init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Exercise01’</a:t>
            </a: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28" y="2044158"/>
            <a:ext cx="8661400" cy="622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ktangel 5"/>
          <p:cNvSpPr/>
          <p:nvPr/>
        </p:nvSpPr>
        <p:spPr>
          <a:xfrm>
            <a:off x="3429000" y="2724639"/>
            <a:ext cx="876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dirty="0">
                <a:hlinkClick r:id="rId4"/>
              </a:rPr>
              <a:t>https://</a:t>
            </a:r>
            <a:r>
              <a:rPr lang="da-DK" sz="1100" dirty="0" smtClean="0">
                <a:hlinkClick r:id="rId4"/>
              </a:rPr>
              <a:t>github.com/react-community/create-react-native-app/blob/master/README.md</a:t>
            </a:r>
            <a:r>
              <a:rPr lang="da-DK" sz="1100" dirty="0" smtClean="0"/>
              <a:t> </a:t>
            </a:r>
            <a:endParaRPr lang="da-DK" sz="1100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364" y="3967249"/>
            <a:ext cx="8169728" cy="94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felt 7"/>
          <p:cNvSpPr txBox="1"/>
          <p:nvPr/>
        </p:nvSpPr>
        <p:spPr>
          <a:xfrm>
            <a:off x="3194369" y="6287962"/>
            <a:ext cx="5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’</a:t>
            </a:r>
            <a:r>
              <a:rPr lang="da-DK" dirty="0" err="1" smtClean="0"/>
              <a:t>npm</a:t>
            </a:r>
            <a:r>
              <a:rPr lang="da-DK" dirty="0" smtClean="0"/>
              <a:t> start’ burde stadig virke, ellers skal I skrive ’</a:t>
            </a:r>
            <a:r>
              <a:rPr lang="da-DK" dirty="0" err="1" smtClean="0"/>
              <a:t>expo</a:t>
            </a:r>
            <a:r>
              <a:rPr lang="da-DK" dirty="0" smtClean="0"/>
              <a:t> start’</a:t>
            </a:r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00" y="5155658"/>
            <a:ext cx="6038849" cy="999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687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remarks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t="4056" r="12314" b="10583"/>
          <a:stretch/>
        </p:blipFill>
        <p:spPr bwMode="auto">
          <a:xfrm>
            <a:off x="912746" y="2009497"/>
            <a:ext cx="2451100" cy="4479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felt 9"/>
          <p:cNvSpPr txBox="1"/>
          <p:nvPr/>
        </p:nvSpPr>
        <p:spPr>
          <a:xfrm>
            <a:off x="1205541" y="1640165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Gammel skabelon</a:t>
            </a:r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5071742" y="1640165"/>
            <a:ext cx="200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Ny ’blank</a:t>
            </a:r>
            <a:r>
              <a:rPr lang="da-DK" smtClean="0"/>
              <a:t>’ skabelon</a:t>
            </a:r>
            <a:endParaRPr lang="da-DK" dirty="0"/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78" y="2009497"/>
            <a:ext cx="2146300" cy="4531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74" y="2009497"/>
            <a:ext cx="2146300" cy="4531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kstfelt 15"/>
          <p:cNvSpPr txBox="1"/>
          <p:nvPr/>
        </p:nvSpPr>
        <p:spPr>
          <a:xfrm>
            <a:off x="8987076" y="1640165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Ny ’tabs’ </a:t>
            </a:r>
            <a:r>
              <a:rPr lang="da-DK" dirty="0" smtClean="0"/>
              <a:t>skabelon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4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vs On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Premise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mage result for cloud vs on prem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28" y="2470928"/>
            <a:ext cx="6239692" cy="37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Typer af databaser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mage result for nosql vs rdb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13" y="2442684"/>
            <a:ext cx="6475230" cy="369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Hvad er Firebase?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mage result for nosql vs rdb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13" y="2442684"/>
            <a:ext cx="6475230" cy="369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opsætning af database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066106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Tryk på ”Database” under ”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Develop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i Firebase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Rul ned til ”Realtime Database” og tryk på ”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database”.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popup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-vinduet trykker du på ”Start in test mode” og derefter ”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Enable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”.</a:t>
            </a:r>
          </a:p>
        </p:txBody>
      </p:sp>
      <p:pic>
        <p:nvPicPr>
          <p:cNvPr id="2050" name="Picture 2" descr="https://scontent-arn2-1.xx.fbcdn.net/v/t1.15752-9/40004190_1971230612939546_1638401419218255872_n.png?_nc_cat=0&amp;oh=d2f3811dd545d0a5ebf1247335231571&amp;oe=5C3B26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56" y="4493026"/>
            <a:ext cx="5380809" cy="2255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312</Words>
  <Application>Microsoft Macintosh PowerPoint</Application>
  <PresentationFormat>Widescreen</PresentationFormat>
  <Paragraphs>85</Paragraphs>
  <Slides>19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Kontortema</vt:lpstr>
      <vt:lpstr>PowerPoint-præsentation</vt:lpstr>
      <vt:lpstr>agenda for i dag</vt:lpstr>
      <vt:lpstr>remarks</vt:lpstr>
      <vt:lpstr>remarks</vt:lpstr>
      <vt:lpstr>remarks</vt:lpstr>
      <vt:lpstr>Cloud vs On Premise</vt:lpstr>
      <vt:lpstr>Typer af databaser</vt:lpstr>
      <vt:lpstr>Hvad er Firebase?</vt:lpstr>
      <vt:lpstr>opsætning af database</vt:lpstr>
      <vt:lpstr>opsætning af Firebase</vt:lpstr>
      <vt:lpstr>Database calls</vt:lpstr>
      <vt:lpstr>PowerPoint-præsentation</vt:lpstr>
      <vt:lpstr>App.js</vt:lpstr>
      <vt:lpstr>LoginForm.js</vt:lpstr>
      <vt:lpstr>Home.js</vt:lpstr>
      <vt:lpstr>.on() &amp; .once() i HomeScreen.js</vt:lpstr>
      <vt:lpstr>.push() i AddNewScreen.js</vt:lpstr>
      <vt:lpstr>.signOut() i SettingsScreen.js</vt:lpstr>
      <vt:lpstr>øvelser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76</cp:revision>
  <dcterms:created xsi:type="dcterms:W3CDTF">2017-01-03T18:41:42Z</dcterms:created>
  <dcterms:modified xsi:type="dcterms:W3CDTF">2018-09-27T12:34:55Z</dcterms:modified>
</cp:coreProperties>
</file>