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2" r:id="rId3"/>
    <p:sldId id="286" r:id="rId4"/>
    <p:sldId id="270" r:id="rId5"/>
    <p:sldId id="282" r:id="rId6"/>
    <p:sldId id="281" r:id="rId7"/>
    <p:sldId id="276" r:id="rId8"/>
    <p:sldId id="283" r:id="rId9"/>
    <p:sldId id="284" r:id="rId10"/>
    <p:sldId id="285" r:id="rId11"/>
    <p:sldId id="269" r:id="rId12"/>
    <p:sldId id="28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/>
    <p:restoredTop sz="91233"/>
  </p:normalViewPr>
  <p:slideViewPr>
    <p:cSldViewPr snapToGrid="0" snapToObjects="1">
      <p:cViewPr>
        <p:scale>
          <a:sx n="108" d="100"/>
          <a:sy n="108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D160-57C6-FD4F-836D-EBE3F97FCB8D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8397-EC20-8649-8801-A949590DC5B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</a:p>
          <a:p>
            <a:endParaRPr lang="da-DK" baseline="0" dirty="0" smtClean="0"/>
          </a:p>
          <a:p>
            <a:r>
              <a:rPr lang="da-DK" baseline="0" smtClean="0"/>
              <a:t>Eject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4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Fremhæv</a:t>
            </a:r>
            <a:r>
              <a:rPr lang="da-DK" baseline="0" dirty="0" smtClean="0"/>
              <a:t> notifikationer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8397-EC20-8649-8801-A949590DC5B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71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2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0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5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7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2CEF-C8F4-6543-AE57-914ACBDB9CDF}" type="datetimeFigureOut">
              <a:rPr lang="da-DK" smtClean="0"/>
              <a:t>20/10/2018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5EFD-0368-F64B-90CD-653AE9C57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94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27.0.0/sdk/media-librar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xpo/camerja" TargetMode="Externa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latest/expokit/eject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youtube.com/watch?v=mkualZPRZC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expo.io/versions/v30.0.0/sd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30.0.0/sdk/permiss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27.0.0/sdk/camera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expo.io/versions/v27.0.0/sdk/camera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v27.0.0/sdk/camera" TargetMode="External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Expo Docs, Permissions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MediaLibrary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6632886" y="6343794"/>
            <a:ext cx="546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docs.expo.io/versions/v27.0.0/sdk/media-library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78" y="3174772"/>
            <a:ext cx="5499100" cy="116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28" y="4731387"/>
            <a:ext cx="8763000" cy="11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kstfelt 1"/>
          <p:cNvSpPr txBox="1"/>
          <p:nvPr/>
        </p:nvSpPr>
        <p:spPr>
          <a:xfrm>
            <a:off x="4583875" y="2386833"/>
            <a:ext cx="269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Camera.takePictureAsync</a:t>
            </a:r>
            <a:r>
              <a:rPr lang="da-DK" dirty="0" smtClean="0"/>
              <a:t>()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02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Camerja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2943677" y="2061607"/>
            <a:ext cx="626113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a-DK" dirty="0" smtClean="0"/>
              <a:t>Eksempel på kamera </a:t>
            </a:r>
            <a:r>
              <a:rPr lang="da-DK" dirty="0" err="1" smtClean="0"/>
              <a:t>app</a:t>
            </a:r>
            <a:r>
              <a:rPr lang="da-DK" dirty="0" smtClean="0"/>
              <a:t> fra Expo</a:t>
            </a:r>
            <a:endParaRPr lang="da-DK" dirty="0"/>
          </a:p>
          <a:p>
            <a:pPr algn="ctr">
              <a:lnSpc>
                <a:spcPct val="150000"/>
              </a:lnSpc>
            </a:pPr>
            <a:r>
              <a:rPr lang="da-DK" dirty="0" smtClean="0"/>
              <a:t>Find kildekode til forskellig kamerafunktionalitet på deres </a:t>
            </a:r>
            <a:r>
              <a:rPr lang="da-DK" dirty="0" smtClean="0">
                <a:hlinkClick r:id="rId2"/>
              </a:rPr>
              <a:t>GitHub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endParaRPr lang="da-DK" dirty="0" smtClean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08" y="2950686"/>
            <a:ext cx="1805831" cy="38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/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øvelser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Resten af semesteret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634338" y="2393867"/>
            <a:ext cx="12151428" cy="3777343"/>
          </a:xfrm>
        </p:spPr>
        <p:txBody>
          <a:bodyPr>
            <a:normAutofit/>
          </a:bodyPr>
          <a:lstStyle/>
          <a:p>
            <a:pPr algn="l"/>
            <a:r>
              <a:rPr lang="da-DK" sz="1800" dirty="0" smtClean="0"/>
              <a:t>Exercise15-16 </a:t>
            </a:r>
            <a:r>
              <a:rPr lang="da-DK" sz="1800" dirty="0"/>
              <a:t>(23. </a:t>
            </a:r>
            <a:r>
              <a:rPr lang="da-DK" sz="1800" dirty="0" err="1"/>
              <a:t>Okt</a:t>
            </a:r>
            <a:r>
              <a:rPr lang="da-DK" sz="1800" dirty="0"/>
              <a:t> Tirsdag): Expo Docs, </a:t>
            </a:r>
            <a:r>
              <a:rPr lang="da-DK" sz="1800" dirty="0" smtClean="0"/>
              <a:t>Permissions &amp; </a:t>
            </a:r>
            <a:r>
              <a:rPr lang="da-DK" sz="1800" dirty="0" err="1" smtClean="0"/>
              <a:t>Camera</a:t>
            </a:r>
            <a:r>
              <a:rPr lang="da-DK" sz="1800" dirty="0" smtClean="0"/>
              <a:t> 	</a:t>
            </a:r>
            <a:r>
              <a:rPr lang="da-DK" sz="1800" i="1" dirty="0" smtClean="0"/>
              <a:t>få øvelsesopgaver </a:t>
            </a:r>
            <a:r>
              <a:rPr lang="da-DK" sz="1800" i="1" dirty="0" smtClean="0">
                <a:sym typeface="Wingdings"/>
              </a:rPr>
              <a:t></a:t>
            </a:r>
            <a:r>
              <a:rPr lang="da-DK" sz="1800" i="1" dirty="0" smtClean="0"/>
              <a:t> projektarbejde</a:t>
            </a:r>
            <a:endParaRPr lang="da-DK" sz="1800" dirty="0"/>
          </a:p>
          <a:p>
            <a:pPr algn="l"/>
            <a:r>
              <a:rPr lang="da-DK" sz="1800" dirty="0" smtClean="0"/>
              <a:t>Exercise17-18 </a:t>
            </a:r>
            <a:r>
              <a:rPr lang="da-DK" sz="1800" dirty="0"/>
              <a:t>(30. </a:t>
            </a:r>
            <a:r>
              <a:rPr lang="da-DK" sz="1800" dirty="0" err="1"/>
              <a:t>Okt</a:t>
            </a:r>
            <a:r>
              <a:rPr lang="da-DK" sz="1800" dirty="0"/>
              <a:t> Tirsdag): </a:t>
            </a:r>
            <a:r>
              <a:rPr lang="da-DK" sz="1800" dirty="0" err="1"/>
              <a:t>MapView</a:t>
            </a:r>
            <a:r>
              <a:rPr lang="da-DK" sz="1800" dirty="0"/>
              <a:t> </a:t>
            </a:r>
            <a:r>
              <a:rPr lang="da-DK" sz="1800" dirty="0" smtClean="0"/>
              <a:t>&amp; </a:t>
            </a:r>
            <a:r>
              <a:rPr lang="da-DK" sz="1800" dirty="0" err="1" smtClean="0"/>
              <a:t>Geolocation</a:t>
            </a:r>
            <a:r>
              <a:rPr lang="da-DK" sz="1800" dirty="0" smtClean="0"/>
              <a:t> 		</a:t>
            </a:r>
            <a:r>
              <a:rPr lang="da-DK" sz="1800" i="1" dirty="0" smtClean="0"/>
              <a:t>få øvelsesopgaver </a:t>
            </a:r>
            <a:r>
              <a:rPr lang="da-DK" sz="1800" i="1" dirty="0" smtClean="0">
                <a:sym typeface="Wingdings"/>
              </a:rPr>
              <a:t></a:t>
            </a:r>
            <a:r>
              <a:rPr lang="da-DK" sz="1800" i="1" dirty="0" smtClean="0"/>
              <a:t> projektarbejde </a:t>
            </a:r>
            <a:endParaRPr lang="da-DK" sz="1800" dirty="0"/>
          </a:p>
          <a:p>
            <a:pPr algn="l"/>
            <a:r>
              <a:rPr lang="da-DK" sz="1800" dirty="0" smtClean="0"/>
              <a:t>Exercise19-20 </a:t>
            </a:r>
            <a:r>
              <a:rPr lang="da-DK" sz="1800" dirty="0"/>
              <a:t>(2. </a:t>
            </a:r>
            <a:r>
              <a:rPr lang="da-DK" sz="1800" dirty="0" err="1"/>
              <a:t>Nov</a:t>
            </a:r>
            <a:r>
              <a:rPr lang="da-DK" sz="1800" dirty="0"/>
              <a:t> Fredag): </a:t>
            </a:r>
            <a:r>
              <a:rPr lang="da-DK" sz="1800" dirty="0" err="1" smtClean="0"/>
              <a:t>Biometrics</a:t>
            </a:r>
            <a:r>
              <a:rPr lang="da-DK" sz="1800" dirty="0" smtClean="0"/>
              <a:t> &amp; </a:t>
            </a:r>
            <a:r>
              <a:rPr lang="da-DK" sz="1800" dirty="0" err="1" smtClean="0"/>
              <a:t>SecureStore</a:t>
            </a:r>
            <a:r>
              <a:rPr lang="da-DK" sz="1800" i="1" dirty="0" smtClean="0"/>
              <a:t> 		mange øvelsesopgaver</a:t>
            </a:r>
            <a:endParaRPr lang="da-DK" sz="1800" dirty="0"/>
          </a:p>
          <a:p>
            <a:pPr algn="l"/>
            <a:r>
              <a:rPr lang="da-DK" sz="1800" dirty="0" smtClean="0"/>
              <a:t>Exercise21-22 </a:t>
            </a:r>
            <a:r>
              <a:rPr lang="da-DK" sz="1800" dirty="0"/>
              <a:t>(6. </a:t>
            </a:r>
            <a:r>
              <a:rPr lang="da-DK" sz="1800" dirty="0" err="1"/>
              <a:t>Nov</a:t>
            </a:r>
            <a:r>
              <a:rPr lang="da-DK" sz="1800" dirty="0"/>
              <a:t> Tirsdag): </a:t>
            </a:r>
            <a:r>
              <a:rPr lang="da-DK" sz="1800" dirty="0" smtClean="0"/>
              <a:t>Debugging 			</a:t>
            </a:r>
            <a:r>
              <a:rPr lang="da-DK" sz="1800" i="1" dirty="0" smtClean="0"/>
              <a:t>Ingen øvelsesopgaver </a:t>
            </a:r>
            <a:r>
              <a:rPr lang="da-DK" sz="1800" i="1" dirty="0" smtClean="0">
                <a:sym typeface="Wingdings"/>
              </a:rPr>
              <a:t></a:t>
            </a:r>
            <a:r>
              <a:rPr lang="da-DK" sz="1800" i="1" dirty="0" smtClean="0"/>
              <a:t> projektarbejde</a:t>
            </a:r>
          </a:p>
          <a:p>
            <a:pPr algn="l"/>
            <a:r>
              <a:rPr lang="da-DK" sz="1800" dirty="0" smtClean="0"/>
              <a:t>Exercise23-24 (9. </a:t>
            </a:r>
            <a:r>
              <a:rPr lang="da-DK" sz="1800" dirty="0" err="1" smtClean="0"/>
              <a:t>Nov</a:t>
            </a:r>
            <a:r>
              <a:rPr lang="da-DK" sz="1800" dirty="0" smtClean="0"/>
              <a:t> Fredag): </a:t>
            </a:r>
            <a:r>
              <a:rPr lang="da-DK" sz="1800" dirty="0" err="1" smtClean="0"/>
              <a:t>Revenue</a:t>
            </a:r>
            <a:r>
              <a:rPr lang="da-DK" sz="1800" dirty="0" smtClean="0"/>
              <a:t> Models 			</a:t>
            </a:r>
            <a:r>
              <a:rPr lang="da-DK" sz="1800" i="1" dirty="0" smtClean="0"/>
              <a:t>Ingen </a:t>
            </a:r>
            <a:r>
              <a:rPr lang="da-DK" sz="1800" i="1" dirty="0"/>
              <a:t>øvelsesopgaver </a:t>
            </a:r>
            <a:r>
              <a:rPr lang="da-DK" sz="1800" i="1" dirty="0" smtClean="0">
                <a:sym typeface="Wingdings"/>
              </a:rPr>
              <a:t></a:t>
            </a:r>
            <a:r>
              <a:rPr lang="da-DK" sz="1800" i="1" dirty="0" smtClean="0"/>
              <a:t> </a:t>
            </a:r>
            <a:r>
              <a:rPr lang="da-DK" sz="1800" i="1" dirty="0"/>
              <a:t>projektarbejde</a:t>
            </a:r>
            <a:endParaRPr lang="da-DK" sz="1800" dirty="0" smtClean="0"/>
          </a:p>
          <a:p>
            <a:pPr algn="l"/>
            <a:r>
              <a:rPr lang="da-DK" sz="1800" dirty="0" smtClean="0"/>
              <a:t>Exercise25-26 </a:t>
            </a:r>
            <a:r>
              <a:rPr lang="da-DK" sz="1800" dirty="0"/>
              <a:t>(20. </a:t>
            </a:r>
            <a:r>
              <a:rPr lang="da-DK" sz="1800" dirty="0" err="1"/>
              <a:t>Nov</a:t>
            </a:r>
            <a:r>
              <a:rPr lang="da-DK" sz="1800" dirty="0"/>
              <a:t> Tirsdag): </a:t>
            </a:r>
            <a:r>
              <a:rPr lang="da-DK" sz="1800" dirty="0" smtClean="0"/>
              <a:t>Forberedelse af </a:t>
            </a:r>
            <a:r>
              <a:rPr lang="da-DK" sz="1800" dirty="0" err="1" smtClean="0"/>
              <a:t>deployment</a:t>
            </a:r>
            <a:r>
              <a:rPr lang="da-DK" sz="1800" dirty="0" smtClean="0"/>
              <a:t> 	</a:t>
            </a:r>
            <a:r>
              <a:rPr lang="da-DK" sz="1800" i="1" dirty="0" smtClean="0"/>
              <a:t>få øvelsesopgaver </a:t>
            </a:r>
            <a:r>
              <a:rPr lang="da-DK" sz="1800" i="1" dirty="0" smtClean="0">
                <a:sym typeface="Wingdings"/>
              </a:rPr>
              <a:t></a:t>
            </a:r>
            <a:r>
              <a:rPr lang="da-DK" sz="1800" i="1" dirty="0" smtClean="0"/>
              <a:t> projektarbejde</a:t>
            </a:r>
            <a:endParaRPr lang="da-DK" sz="1800" dirty="0" smtClean="0"/>
          </a:p>
          <a:p>
            <a:pPr algn="l"/>
            <a:r>
              <a:rPr lang="da-DK" sz="1800" dirty="0" smtClean="0"/>
              <a:t>Exercise27-28 </a:t>
            </a:r>
            <a:r>
              <a:rPr lang="da-DK" sz="1800" dirty="0"/>
              <a:t>(23. </a:t>
            </a:r>
            <a:r>
              <a:rPr lang="da-DK" sz="1800" dirty="0" err="1"/>
              <a:t>Nov</a:t>
            </a:r>
            <a:r>
              <a:rPr lang="da-DK" sz="1800" dirty="0"/>
              <a:t> Fredag): Deployment af </a:t>
            </a:r>
            <a:r>
              <a:rPr lang="da-DK" sz="1800" dirty="0" err="1" smtClean="0"/>
              <a:t>apps</a:t>
            </a:r>
            <a:r>
              <a:rPr lang="da-DK" sz="1800" dirty="0" smtClean="0"/>
              <a:t>, 		</a:t>
            </a:r>
            <a:r>
              <a:rPr lang="da-DK" sz="1800" i="1" dirty="0"/>
              <a:t>ingen øvelsesopgaver </a:t>
            </a:r>
            <a:r>
              <a:rPr lang="da-DK" sz="1800" i="1" dirty="0" smtClean="0"/>
              <a:t> </a:t>
            </a:r>
            <a:r>
              <a:rPr lang="da-DK" sz="1800" i="1" dirty="0" smtClean="0">
                <a:sym typeface="Wingdings"/>
              </a:rPr>
              <a:t> projektarbejde</a:t>
            </a:r>
            <a:endParaRPr lang="da-DK" sz="1800" dirty="0"/>
          </a:p>
          <a:p>
            <a:pPr algn="l"/>
            <a:r>
              <a:rPr lang="da-DK" sz="1800" dirty="0" smtClean="0"/>
              <a:t>Exercise29-30 </a:t>
            </a:r>
            <a:r>
              <a:rPr lang="da-DK" sz="1800" dirty="0"/>
              <a:t>(27. </a:t>
            </a:r>
            <a:r>
              <a:rPr lang="da-DK" sz="1800" dirty="0" err="1"/>
              <a:t>Nov</a:t>
            </a:r>
            <a:r>
              <a:rPr lang="da-DK" sz="1800" dirty="0"/>
              <a:t> Tirsdag</a:t>
            </a:r>
            <a:r>
              <a:rPr lang="da-DK" sz="1800" dirty="0" smtClean="0"/>
              <a:t>): </a:t>
            </a:r>
            <a:r>
              <a:rPr lang="da-DK" sz="1800" i="1" dirty="0" smtClean="0"/>
              <a:t>Intet emne</a:t>
            </a:r>
            <a:r>
              <a:rPr lang="da-DK" sz="1800" dirty="0" smtClean="0"/>
              <a:t>			</a:t>
            </a:r>
            <a:r>
              <a:rPr lang="da-DK" sz="1800" i="1" dirty="0" smtClean="0"/>
              <a:t>ingen øvelsesopgaver </a:t>
            </a:r>
            <a:r>
              <a:rPr lang="da-DK" sz="1800" i="1" dirty="0" smtClean="0">
                <a:sym typeface="Wingdings"/>
              </a:rPr>
              <a:t> projektarbejde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9010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genda for i dag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Expo Docs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Permissions</a:t>
            </a: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Expo.Camera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da-DK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Øvelser</a:t>
            </a:r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6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775687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Ejecting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2314747" y="1800553"/>
            <a:ext cx="751896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a-DK" b="1" dirty="0" smtClean="0"/>
              <a:t>1 år siden var Expo ikke så gennemført</a:t>
            </a:r>
          </a:p>
          <a:p>
            <a:pPr algn="ctr">
              <a:lnSpc>
                <a:spcPct val="150000"/>
              </a:lnSpc>
            </a:pPr>
            <a:r>
              <a:rPr lang="da-DK" dirty="0" smtClean="0"/>
              <a:t>I </a:t>
            </a:r>
            <a:r>
              <a:rPr lang="da-DK" dirty="0" err="1" smtClean="0"/>
              <a:t>tutorials</a:t>
            </a:r>
            <a:r>
              <a:rPr lang="da-DK" dirty="0" smtClean="0"/>
              <a:t> og </a:t>
            </a:r>
            <a:r>
              <a:rPr lang="da-DK" dirty="0" err="1" smtClean="0"/>
              <a:t>StackOverflow</a:t>
            </a:r>
            <a:r>
              <a:rPr lang="da-DK" dirty="0" smtClean="0"/>
              <a:t> vil I derfor finde en anden projekt-struktur</a:t>
            </a:r>
          </a:p>
          <a:p>
            <a:pPr algn="ctr">
              <a:lnSpc>
                <a:spcPct val="150000"/>
              </a:lnSpc>
            </a:pP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dirty="0"/>
              <a:t>Hvis du skal tilføje platform-specifik (</a:t>
            </a:r>
            <a:r>
              <a:rPr lang="da-DK" dirty="0" err="1"/>
              <a:t>native</a:t>
            </a:r>
            <a:r>
              <a:rPr lang="da-DK" dirty="0"/>
              <a:t>) kode til </a:t>
            </a:r>
            <a:r>
              <a:rPr lang="da-DK" dirty="0" err="1" smtClean="0"/>
              <a:t>iOS</a:t>
            </a:r>
            <a:r>
              <a:rPr lang="da-DK" dirty="0" smtClean="0"/>
              <a:t>/Android og tilbage til denne struktur.</a:t>
            </a:r>
          </a:p>
          <a:p>
            <a:pPr algn="ctr">
              <a:lnSpc>
                <a:spcPct val="150000"/>
              </a:lnSpc>
            </a:pP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You</a:t>
            </a:r>
            <a:r>
              <a:rPr lang="da-DK" b="1" dirty="0" smtClean="0"/>
              <a:t> </a:t>
            </a:r>
            <a:r>
              <a:rPr lang="da-DK" b="1" dirty="0" err="1" smtClean="0"/>
              <a:t>can’t</a:t>
            </a:r>
            <a:r>
              <a:rPr lang="da-DK" b="1" dirty="0" smtClean="0"/>
              <a:t> go back!</a:t>
            </a:r>
            <a:endParaRPr lang="da-DK" b="1" dirty="0"/>
          </a:p>
          <a:p>
            <a:pPr algn="ctr">
              <a:lnSpc>
                <a:spcPct val="150000"/>
              </a:lnSpc>
            </a:pPr>
            <a:r>
              <a:rPr lang="da-DK" dirty="0" smtClean="0"/>
              <a:t>Efter </a:t>
            </a:r>
            <a:r>
              <a:rPr lang="da-DK" dirty="0" err="1" smtClean="0"/>
              <a:t>Eject</a:t>
            </a:r>
            <a:r>
              <a:rPr lang="da-DK" dirty="0" smtClean="0"/>
              <a:t> skal man benytte emulatorer i stedet for telefon</a:t>
            </a:r>
            <a:endParaRPr lang="da-DK" dirty="0"/>
          </a:p>
          <a:p>
            <a:pPr algn="ctr">
              <a:lnSpc>
                <a:spcPct val="150000"/>
              </a:lnSpc>
            </a:pPr>
            <a:endParaRPr lang="da-DK" dirty="0"/>
          </a:p>
          <a:p>
            <a:pPr algn="ctr">
              <a:lnSpc>
                <a:spcPct val="150000"/>
              </a:lnSpc>
            </a:pPr>
            <a:r>
              <a:rPr lang="da-DK" dirty="0" smtClean="0"/>
              <a:t>Expo er nu så gennemført, at man kan det meste uden </a:t>
            </a:r>
            <a:r>
              <a:rPr lang="da-DK" dirty="0" err="1" smtClean="0"/>
              <a:t>native</a:t>
            </a:r>
            <a:r>
              <a:rPr lang="da-DK" dirty="0" smtClean="0"/>
              <a:t> kode</a:t>
            </a:r>
          </a:p>
          <a:p>
            <a:pPr algn="ctr">
              <a:lnSpc>
                <a:spcPct val="150000"/>
              </a:lnSpc>
            </a:pPr>
            <a:endParaRPr lang="da-DK" dirty="0"/>
          </a:p>
          <a:p>
            <a:pPr algn="ctr">
              <a:lnSpc>
                <a:spcPct val="150000"/>
              </a:lnSpc>
            </a:pPr>
            <a:endParaRPr lang="da-DK" dirty="0" smtClean="0"/>
          </a:p>
          <a:p>
            <a:pPr algn="ctr">
              <a:lnSpc>
                <a:spcPct val="150000"/>
              </a:lnSpc>
            </a:pPr>
            <a:endParaRPr lang="da-DK" dirty="0"/>
          </a:p>
          <a:p>
            <a:pPr algn="ctr">
              <a:lnSpc>
                <a:spcPct val="150000"/>
              </a:lnSpc>
            </a:pPr>
            <a:endParaRPr lang="da-DK" dirty="0"/>
          </a:p>
          <a:p>
            <a:pPr algn="ctr">
              <a:lnSpc>
                <a:spcPct val="150000"/>
              </a:lnSpc>
            </a:pPr>
            <a:endParaRPr lang="da-DK" dirty="0" smtClean="0"/>
          </a:p>
        </p:txBody>
      </p:sp>
      <p:sp>
        <p:nvSpPr>
          <p:cNvPr id="6" name="Tekstfelt 5"/>
          <p:cNvSpPr txBox="1"/>
          <p:nvPr/>
        </p:nvSpPr>
        <p:spPr>
          <a:xfrm>
            <a:off x="7269499" y="6369915"/>
            <a:ext cx="492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docs.expo.io/versions/latest/expokit/eject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603" y="1553596"/>
            <a:ext cx="1370848" cy="4328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Lige pilforbindelse 7"/>
          <p:cNvCxnSpPr/>
          <p:nvPr/>
        </p:nvCxnSpPr>
        <p:spPr>
          <a:xfrm>
            <a:off x="9730749" y="1721922"/>
            <a:ext cx="482030" cy="23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/>
          <p:nvPr/>
        </p:nvCxnSpPr>
        <p:spPr>
          <a:xfrm>
            <a:off x="9677426" y="3600007"/>
            <a:ext cx="482030" cy="23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>
            <a:off x="9754499" y="5019017"/>
            <a:ext cx="482030" cy="23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9739114" y="5155134"/>
            <a:ext cx="482030" cy="23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10159456" y="1284254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hlinkClick r:id="rId5"/>
              </a:rPr>
              <a:t>Fra denne </a:t>
            </a:r>
            <a:r>
              <a:rPr lang="da-DK" sz="1050" dirty="0" err="1" smtClean="0">
                <a:hlinkClick r:id="rId5"/>
              </a:rPr>
              <a:t>tutorial</a:t>
            </a: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90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522515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Expo Docs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206971" y="1539093"/>
            <a:ext cx="173451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a-DK" dirty="0" err="1" smtClean="0"/>
              <a:t>BarCodeScanner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Camera</a:t>
            </a:r>
            <a:endParaRPr lang="da-DK" b="1" dirty="0" smtClean="0"/>
          </a:p>
          <a:p>
            <a:pPr algn="ctr">
              <a:lnSpc>
                <a:spcPct val="150000"/>
              </a:lnSpc>
            </a:pPr>
            <a:r>
              <a:rPr lang="da-DK" dirty="0" smtClean="0"/>
              <a:t>Contacts</a:t>
            </a:r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FingerPrint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dirty="0" err="1" smtClean="0"/>
              <a:t>Gyroscope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b="1" dirty="0" smtClean="0"/>
              <a:t>Location</a:t>
            </a:r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MapView</a:t>
            </a:r>
            <a:endParaRPr lang="da-DK" b="1" dirty="0" smtClean="0"/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MediaLibrary</a:t>
            </a:r>
            <a:endParaRPr lang="da-DK" b="1" dirty="0" smtClean="0"/>
          </a:p>
          <a:p>
            <a:pPr algn="ctr">
              <a:lnSpc>
                <a:spcPct val="150000"/>
              </a:lnSpc>
            </a:pPr>
            <a:r>
              <a:rPr lang="da-DK" dirty="0" smtClean="0"/>
              <a:t>Notification</a:t>
            </a:r>
          </a:p>
          <a:p>
            <a:pPr algn="ctr">
              <a:lnSpc>
                <a:spcPct val="150000"/>
              </a:lnSpc>
            </a:pPr>
            <a:r>
              <a:rPr lang="da-DK" dirty="0" err="1" smtClean="0"/>
              <a:t>SQLite</a:t>
            </a:r>
            <a:endParaRPr lang="da-DK" dirty="0" smtClean="0"/>
          </a:p>
          <a:p>
            <a:pPr algn="ctr">
              <a:lnSpc>
                <a:spcPct val="150000"/>
              </a:lnSpc>
            </a:pPr>
            <a:r>
              <a:rPr lang="da-DK" b="1" dirty="0" err="1" smtClean="0"/>
              <a:t>SecureStore</a:t>
            </a:r>
            <a:endParaRPr lang="da-DK" b="1" dirty="0" smtClean="0"/>
          </a:p>
        </p:txBody>
      </p:sp>
      <p:sp>
        <p:nvSpPr>
          <p:cNvPr id="6" name="Tekstfelt 5"/>
          <p:cNvSpPr txBox="1"/>
          <p:nvPr/>
        </p:nvSpPr>
        <p:spPr>
          <a:xfrm>
            <a:off x="7926793" y="6405541"/>
            <a:ext cx="426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3"/>
              </a:rPr>
              <a:t>https://docs.expo.io/versions/v30.0.0/sdk</a:t>
            </a:r>
            <a:r>
              <a:rPr lang="da-DK" dirty="0" smtClean="0">
                <a:hlinkClick r:id="rId3"/>
              </a:rPr>
              <a:t>/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66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502228" y="2275114"/>
            <a:ext cx="9144000" cy="3777343"/>
          </a:xfrm>
        </p:spPr>
        <p:txBody>
          <a:bodyPr>
            <a:normAutofit/>
          </a:bodyPr>
          <a:lstStyle/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da-DK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941484" y="6478914"/>
            <a:ext cx="538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docs.expo.io/versions/v30.0.0/sdk/permissions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16" y="3954108"/>
            <a:ext cx="6725476" cy="209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110" y="4193602"/>
            <a:ext cx="3524991" cy="251785"/>
          </a:xfrm>
          <a:prstGeom prst="rect">
            <a:avLst/>
          </a:prstGeom>
        </p:spPr>
      </p:pic>
      <p:sp>
        <p:nvSpPr>
          <p:cNvPr id="8" name="Højre-venstrepil 7"/>
          <p:cNvSpPr/>
          <p:nvPr/>
        </p:nvSpPr>
        <p:spPr>
          <a:xfrm>
            <a:off x="6543305" y="4256548"/>
            <a:ext cx="398180" cy="1258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4938283" y="2586531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Permissions.askAsync</a:t>
            </a:r>
            <a:r>
              <a:rPr lang="da-DK" dirty="0" smtClean="0"/>
              <a:t>()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6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238528" y="6391295"/>
            <a:ext cx="495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docs.expo.io/versions/v27.0.0/sdk/camera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78" y="2277279"/>
            <a:ext cx="7023100" cy="389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Lige pilforbindelse 6"/>
          <p:cNvCxnSpPr/>
          <p:nvPr/>
        </p:nvCxnSpPr>
        <p:spPr>
          <a:xfrm flipH="1">
            <a:off x="6662057" y="3811979"/>
            <a:ext cx="902525" cy="28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7564582" y="3504202"/>
            <a:ext cx="2017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solidFill>
                  <a:srgbClr val="FF0000"/>
                </a:solidFill>
              </a:rPr>
              <a:t>Initial </a:t>
            </a:r>
            <a:r>
              <a:rPr lang="da-DK" sz="1400" dirty="0" err="1" smtClean="0">
                <a:solidFill>
                  <a:srgbClr val="FF0000"/>
                </a:solidFill>
              </a:rPr>
              <a:t>state</a:t>
            </a:r>
            <a:r>
              <a:rPr lang="da-DK" sz="1400" dirty="0" smtClean="0">
                <a:solidFill>
                  <a:srgbClr val="FF0000"/>
                </a:solidFill>
              </a:rPr>
              <a:t> = bagkamera</a:t>
            </a:r>
            <a:endParaRPr lang="da-DK" sz="1400" dirty="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H="1">
            <a:off x="7567551" y="4814146"/>
            <a:ext cx="298862" cy="689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7343303" y="4457886"/>
            <a:ext cx="223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>
                <a:solidFill>
                  <a:srgbClr val="FF0000"/>
                </a:solidFill>
              </a:rPr>
              <a:t>Permission for </a:t>
            </a:r>
            <a:r>
              <a:rPr lang="da-DK" sz="1400" dirty="0" err="1" smtClean="0">
                <a:solidFill>
                  <a:srgbClr val="FF0000"/>
                </a:solidFill>
              </a:rPr>
              <a:t>MediaLibrary</a:t>
            </a: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Permissions &amp; </a:t>
            </a:r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238528" y="6391295"/>
            <a:ext cx="495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docs.expo.io/versions/v27.0.0/sdk/camera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14" y="2516332"/>
            <a:ext cx="9601200" cy="2324100"/>
          </a:xfrm>
          <a:prstGeom prst="rect">
            <a:avLst/>
          </a:prstGeom>
        </p:spPr>
      </p:pic>
      <p:cxnSp>
        <p:nvCxnSpPr>
          <p:cNvPr id="9" name="Lige pilforbindelse 8"/>
          <p:cNvCxnSpPr/>
          <p:nvPr/>
        </p:nvCxnSpPr>
        <p:spPr>
          <a:xfrm flipH="1">
            <a:off x="7980218" y="4025735"/>
            <a:ext cx="855025" cy="320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835242" y="3717958"/>
            <a:ext cx="171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 smtClean="0">
                <a:solidFill>
                  <a:srgbClr val="FF0000"/>
                </a:solidFill>
              </a:rPr>
              <a:t>Ref</a:t>
            </a:r>
            <a:r>
              <a:rPr lang="da-DK" sz="1400" dirty="0" smtClean="0">
                <a:solidFill>
                  <a:srgbClr val="FF0000"/>
                </a:solidFill>
              </a:rPr>
              <a:t> fra exercise03-04</a:t>
            </a: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89" y="1968994"/>
            <a:ext cx="9555677" cy="442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02228" y="1045029"/>
            <a:ext cx="9144000" cy="1017134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Camera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7238528" y="6391295"/>
            <a:ext cx="495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docs.expo.io/versions/v27.0.0/sdk/camera</a:t>
            </a:r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515" y="5149329"/>
            <a:ext cx="4914713" cy="951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kstfelt 1"/>
          <p:cNvSpPr txBox="1"/>
          <p:nvPr/>
        </p:nvSpPr>
        <p:spPr>
          <a:xfrm>
            <a:off x="6638307" y="3436469"/>
            <a:ext cx="143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Front og bagkamera</a:t>
            </a:r>
            <a:endParaRPr lang="da-DK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186</Words>
  <Application>Microsoft Macintosh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Kontortema</vt:lpstr>
      <vt:lpstr>Expo Docs, Permissions &amp; Camera</vt:lpstr>
      <vt:lpstr>Resten af semesteret</vt:lpstr>
      <vt:lpstr>agenda for i dag</vt:lpstr>
      <vt:lpstr>Ejecting</vt:lpstr>
      <vt:lpstr>Expo Docs</vt:lpstr>
      <vt:lpstr>Permissions</vt:lpstr>
      <vt:lpstr>Permission &amp; Camera</vt:lpstr>
      <vt:lpstr>Permissions &amp; Camera</vt:lpstr>
      <vt:lpstr>Camera</vt:lpstr>
      <vt:lpstr>Camera &amp; MediaLibrary</vt:lpstr>
      <vt:lpstr>Camerja</vt:lpstr>
      <vt:lpstr>øvelser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Microsoft Office-bruger</dc:creator>
  <cp:lastModifiedBy>Emil Stepanian</cp:lastModifiedBy>
  <cp:revision>93</cp:revision>
  <dcterms:created xsi:type="dcterms:W3CDTF">2017-01-03T18:41:42Z</dcterms:created>
  <dcterms:modified xsi:type="dcterms:W3CDTF">2018-10-20T19:31:23Z</dcterms:modified>
</cp:coreProperties>
</file>