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70" r:id="rId4"/>
    <p:sldId id="281" r:id="rId5"/>
    <p:sldId id="276" r:id="rId6"/>
    <p:sldId id="269" r:id="rId7"/>
    <p:sldId id="28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/>
    <p:restoredTop sz="91233"/>
  </p:normalViewPr>
  <p:slideViewPr>
    <p:cSldViewPr snapToGrid="0" snapToObjects="1">
      <p:cViewPr>
        <p:scale>
          <a:sx n="88" d="100"/>
          <a:sy n="88" d="100"/>
        </p:scale>
        <p:origin x="12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4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v30.0.0/sdk/map-view" TargetMode="External"/><Relationship Id="rId4" Type="http://schemas.openxmlformats.org/officeDocument/2006/relationships/hyperlink" Target="https://docs.expo.io/versions/v30.0.0/sdk/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v30.0.0/sdk/loc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eact-community/react-native-maps/issues/1033#issuecomment-30685800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MapView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Geolocation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MapView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90352" y="488576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MapView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4445413" y="1505154"/>
            <a:ext cx="3233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a-DK" dirty="0" smtClean="0"/>
              <a:t>Library lavet af </a:t>
            </a:r>
            <a:r>
              <a:rPr lang="da-DK" dirty="0" err="1" smtClean="0"/>
              <a:t>AirBnB</a:t>
            </a:r>
            <a:endParaRPr lang="da-DK" dirty="0"/>
          </a:p>
          <a:p>
            <a:pPr algn="ctr">
              <a:lnSpc>
                <a:spcPct val="150000"/>
              </a:lnSpc>
            </a:pPr>
            <a:r>
              <a:rPr lang="da-DK" dirty="0" smtClean="0"/>
              <a:t>Ikke helt integreret i Expo endnu</a:t>
            </a:r>
            <a:endParaRPr lang="da-DK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da-DK" dirty="0" smtClean="0">
                <a:hlinkClick r:id="rId3"/>
              </a:rPr>
              <a:t>Expo Doc</a:t>
            </a:r>
            <a:endParaRPr lang="da-DK" dirty="0" smtClean="0"/>
          </a:p>
          <a:p>
            <a:pPr algn="ctr">
              <a:lnSpc>
                <a:spcPct val="150000"/>
              </a:lnSpc>
            </a:pP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7926793" y="6405541"/>
            <a:ext cx="426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4"/>
              </a:rPr>
              <a:t>https://docs.expo.io/versions/v30.0.0/sdk</a:t>
            </a:r>
            <a:r>
              <a:rPr lang="da-DK" dirty="0" smtClean="0">
                <a:hlinkClick r:id="rId4"/>
              </a:rPr>
              <a:t>/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088" y="2991179"/>
            <a:ext cx="1538515" cy="324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108" y="3140135"/>
            <a:ext cx="3105217" cy="265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1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334674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7174088" y="6488668"/>
            <a:ext cx="501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docs.expo.io/versions/v30.0.0/sdk/location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54" y="2431472"/>
            <a:ext cx="4266623" cy="3464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73" y="2176452"/>
            <a:ext cx="1988492" cy="419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kstfelt 1"/>
          <p:cNvSpPr txBox="1"/>
          <p:nvPr/>
        </p:nvSpPr>
        <p:spPr>
          <a:xfrm>
            <a:off x="4297555" y="1583860"/>
            <a:ext cx="355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Location.getCurrentPositionAsync</a:t>
            </a:r>
            <a:r>
              <a:rPr lang="da-DK" dirty="0" smtClean="0"/>
              <a:t>()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60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MapView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Location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12" y="2232699"/>
            <a:ext cx="6305632" cy="4051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Lige pilforbindelse 4"/>
          <p:cNvCxnSpPr/>
          <p:nvPr/>
        </p:nvCxnSpPr>
        <p:spPr>
          <a:xfrm flipH="1">
            <a:off x="5320146" y="3645725"/>
            <a:ext cx="1235033" cy="1805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H="1">
            <a:off x="4085114" y="3475189"/>
            <a:ext cx="24700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6555179" y="3421958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 smtClean="0">
                <a:solidFill>
                  <a:srgbClr val="FF0000"/>
                </a:solidFill>
              </a:rPr>
              <a:t>Hotfix</a:t>
            </a:r>
            <a:r>
              <a:rPr lang="da-DK" sz="1200" dirty="0" smtClean="0">
                <a:solidFill>
                  <a:srgbClr val="FF0000"/>
                </a:solidFill>
              </a:rPr>
              <a:t> til næste slide</a:t>
            </a:r>
            <a:endParaRPr lang="da-DK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MapView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Location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8336521" y="6372843"/>
            <a:ext cx="385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hlinkClick r:id="rId2"/>
              </a:rPr>
              <a:t>Diskussion og </a:t>
            </a:r>
            <a:r>
              <a:rPr lang="da-DK" dirty="0" smtClean="0">
                <a:hlinkClick r:id="rId2"/>
              </a:rPr>
              <a:t>hotfix løsning </a:t>
            </a:r>
            <a:r>
              <a:rPr lang="da-DK" dirty="0" smtClean="0">
                <a:hlinkClick r:id="rId2"/>
              </a:rPr>
              <a:t>til </a:t>
            </a:r>
            <a:r>
              <a:rPr lang="da-DK" dirty="0" smtClean="0">
                <a:hlinkClick r:id="rId2"/>
              </a:rPr>
              <a:t>problem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28" y="2382353"/>
            <a:ext cx="4749800" cy="367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21" y="2280753"/>
            <a:ext cx="1786689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Lige pilforbindelse 5"/>
          <p:cNvCxnSpPr/>
          <p:nvPr/>
        </p:nvCxnSpPr>
        <p:spPr>
          <a:xfrm>
            <a:off x="5303520" y="3383280"/>
            <a:ext cx="3825240" cy="74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/>
          <p:nvPr/>
        </p:nvCxnSpPr>
        <p:spPr>
          <a:xfrm flipV="1">
            <a:off x="5593080" y="2509437"/>
            <a:ext cx="4251960" cy="1092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>
            <a:off x="5734835" y="3225717"/>
            <a:ext cx="2601686" cy="3147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øvelser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52</Words>
  <Application>Microsoft Macintosh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Kontortema</vt:lpstr>
      <vt:lpstr>MapView &amp; Geolocation</vt:lpstr>
      <vt:lpstr>agenda for i dag</vt:lpstr>
      <vt:lpstr>MapView</vt:lpstr>
      <vt:lpstr>Location</vt:lpstr>
      <vt:lpstr>MapView &amp; Location</vt:lpstr>
      <vt:lpstr>MapView &amp; Location</vt:lpstr>
      <vt:lpstr>øvelser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80</cp:revision>
  <dcterms:created xsi:type="dcterms:W3CDTF">2017-01-03T18:41:42Z</dcterms:created>
  <dcterms:modified xsi:type="dcterms:W3CDTF">2018-10-19T05:49:29Z</dcterms:modified>
</cp:coreProperties>
</file>