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9" r:id="rId2"/>
    <p:sldId id="262" r:id="rId3"/>
    <p:sldId id="270" r:id="rId4"/>
    <p:sldId id="281" r:id="rId5"/>
    <p:sldId id="283" r:id="rId6"/>
    <p:sldId id="276" r:id="rId7"/>
    <p:sldId id="284" r:id="rId8"/>
    <p:sldId id="285" r:id="rId9"/>
    <p:sldId id="286" r:id="rId10"/>
    <p:sldId id="287" r:id="rId11"/>
    <p:sldId id="282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8"/>
    <p:restoredTop sz="91233"/>
  </p:normalViewPr>
  <p:slideViewPr>
    <p:cSldViewPr snapToGrid="0" snapToObjects="1">
      <p:cViewPr>
        <p:scale>
          <a:sx n="98" d="100"/>
          <a:sy n="98" d="100"/>
        </p:scale>
        <p:origin x="88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9D160-57C6-FD4F-836D-EBE3F97FCB8D}" type="datetimeFigureOut">
              <a:rPr lang="da-DK" smtClean="0"/>
              <a:t>02/11/2018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18397-EC20-8649-8801-A949590DC5B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834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E-boks demo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18397-EC20-8649-8801-A949590DC5B2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942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18397-EC20-8649-8801-A949590DC5B2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0789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18397-EC20-8649-8801-A949590DC5B2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3448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18397-EC20-8649-8801-A949590DC5B2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533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02/11/2018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369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02/11/2018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527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02/11/2018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13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02/11/2018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905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02/11/2018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256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02/11/2018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679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02/11/2018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684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02/11/2018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278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02/11/2018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98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02/11/2018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293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02/11/2018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01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12CEF-C8F4-6543-AE57-914ACBDB9CDF}" type="datetimeFigureOut">
              <a:rPr lang="da-DK" smtClean="0"/>
              <a:t>02/11/2018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942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expo.io/versions/latest/sdk/local-authentica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xpo.io/versions/latest/sdk/local-authentication" TargetMode="External"/><Relationship Id="rId4" Type="http://schemas.openxmlformats.org/officeDocument/2006/relationships/hyperlink" Target="https://developer.apple.com/documentation/security/keychain_services" TargetMode="External"/><Relationship Id="rId5" Type="http://schemas.openxmlformats.org/officeDocument/2006/relationships/hyperlink" Target="https://developer.android.com/training/articles/keystore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Biometrics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&amp;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SecureStore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6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0" y="1045029"/>
            <a:ext cx="12192000" cy="1017134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LoginForm.js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76" y="3955328"/>
            <a:ext cx="4726518" cy="14870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76" y="2887132"/>
            <a:ext cx="3051175" cy="701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988" y="2887132"/>
            <a:ext cx="5351463" cy="2555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576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/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øvelser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98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genda for i dag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>
          <a:xfrm>
            <a:off x="1502228" y="2275114"/>
            <a:ext cx="9144000" cy="3777343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Biometrics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i mobilen</a:t>
            </a: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LocalAuthentication</a:t>
            </a:r>
            <a:endParaRPr lang="da-DK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SecureStore</a:t>
            </a:r>
            <a:endParaRPr lang="da-DK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Bygge ovenpå exercise11-12</a:t>
            </a:r>
          </a:p>
        </p:txBody>
      </p:sp>
    </p:spTree>
    <p:extLst>
      <p:ext uri="{BB962C8B-B14F-4D97-AF65-F5344CB8AC3E}">
        <p14:creationId xmlns:p14="http://schemas.microsoft.com/office/powerpoint/2010/main" val="90104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/>
          <p:cNvPicPr>
            <a:picLocks noChangeAspect="1"/>
          </p:cNvPicPr>
          <p:nvPr/>
        </p:nvPicPr>
        <p:blipFill rotWithShape="1">
          <a:blip r:embed="rId3"/>
          <a:srcRect l="12626" t="15846" r="6249"/>
          <a:stretch/>
        </p:blipFill>
        <p:spPr>
          <a:xfrm>
            <a:off x="2465336" y="3719791"/>
            <a:ext cx="486311" cy="805379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490352" y="488576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Biometrics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 mobilen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kstfelt 1"/>
          <p:cNvSpPr txBox="1"/>
          <p:nvPr/>
        </p:nvSpPr>
        <p:spPr>
          <a:xfrm>
            <a:off x="1" y="1601181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Benyttes typisk i </a:t>
            </a:r>
            <a:r>
              <a:rPr lang="da-DK" dirty="0" err="1" smtClean="0"/>
              <a:t>apps</a:t>
            </a:r>
            <a:r>
              <a:rPr lang="da-DK" dirty="0" smtClean="0"/>
              <a:t>, der ikke lader dig være </a:t>
            </a:r>
            <a:r>
              <a:rPr lang="da-DK" dirty="0" err="1" smtClean="0"/>
              <a:t>authenticated</a:t>
            </a:r>
            <a:r>
              <a:rPr lang="da-DK" dirty="0" smtClean="0"/>
              <a:t> ved </a:t>
            </a:r>
          </a:p>
          <a:p>
            <a:pPr algn="ctr"/>
            <a:r>
              <a:rPr lang="da-DK" dirty="0" err="1" smtClean="0"/>
              <a:t>app-relaunch</a:t>
            </a:r>
            <a:r>
              <a:rPr lang="da-DK" dirty="0" smtClean="0"/>
              <a:t> (bank, e-boks) af </a:t>
            </a:r>
            <a:r>
              <a:rPr lang="da-DK" dirty="0" err="1" smtClean="0"/>
              <a:t>sikkerhedmæssige</a:t>
            </a:r>
            <a:r>
              <a:rPr lang="da-DK" dirty="0" smtClean="0"/>
              <a:t> årsager.</a:t>
            </a:r>
          </a:p>
          <a:p>
            <a:pPr algn="ctr"/>
            <a:endParaRPr lang="da-DK" dirty="0" smtClean="0"/>
          </a:p>
          <a:p>
            <a:pPr algn="ctr"/>
            <a:r>
              <a:rPr lang="da-DK" dirty="0" smtClean="0"/>
              <a:t>Ingen adgang til </a:t>
            </a:r>
            <a:r>
              <a:rPr lang="da-DK" dirty="0" err="1" smtClean="0"/>
              <a:t>biometric</a:t>
            </a:r>
            <a:r>
              <a:rPr lang="da-DK" dirty="0" smtClean="0"/>
              <a:t>-data</a:t>
            </a:r>
            <a:endParaRPr lang="da-DK" dirty="0"/>
          </a:p>
          <a:p>
            <a:pPr algn="ctr"/>
            <a:endParaRPr lang="da-DK" dirty="0" smtClean="0"/>
          </a:p>
        </p:txBody>
      </p:sp>
      <p:pic>
        <p:nvPicPr>
          <p:cNvPr id="1028" name="Picture 4" descr="mage result for smartphon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31" y="3497640"/>
            <a:ext cx="1176238" cy="11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felt 4"/>
          <p:cNvSpPr txBox="1"/>
          <p:nvPr/>
        </p:nvSpPr>
        <p:spPr>
          <a:xfrm>
            <a:off x="230478" y="4769349"/>
            <a:ext cx="1364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 err="1" smtClean="0"/>
              <a:t>Biometrics</a:t>
            </a:r>
            <a:r>
              <a:rPr lang="da-DK" sz="1400" dirty="0" smtClean="0"/>
              <a:t> gemt i telefonen</a:t>
            </a:r>
            <a:endParaRPr lang="da-DK" sz="1400" dirty="0"/>
          </a:p>
        </p:txBody>
      </p:sp>
      <p:pic>
        <p:nvPicPr>
          <p:cNvPr id="11" name="Picture 4" descr="mage result for smartphone 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4" r="27138"/>
          <a:stretch/>
        </p:blipFill>
        <p:spPr bwMode="auto">
          <a:xfrm>
            <a:off x="2441363" y="3458535"/>
            <a:ext cx="547751" cy="11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kstfelt 12"/>
          <p:cNvSpPr txBox="1"/>
          <p:nvPr/>
        </p:nvSpPr>
        <p:spPr>
          <a:xfrm>
            <a:off x="2026319" y="4794429"/>
            <a:ext cx="1364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 smtClean="0"/>
              <a:t>Normal login i en </a:t>
            </a:r>
            <a:r>
              <a:rPr lang="da-DK" sz="1400" dirty="0" err="1" smtClean="0"/>
              <a:t>app</a:t>
            </a:r>
            <a:endParaRPr lang="da-DK" sz="1400" dirty="0"/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 rotWithShape="1">
          <a:blip r:embed="rId5"/>
          <a:srcRect l="6723"/>
          <a:stretch/>
        </p:blipFill>
        <p:spPr>
          <a:xfrm>
            <a:off x="4258447" y="3524056"/>
            <a:ext cx="500631" cy="1058358"/>
          </a:xfrm>
          <a:prstGeom prst="rect">
            <a:avLst/>
          </a:prstGeom>
        </p:spPr>
      </p:pic>
      <p:pic>
        <p:nvPicPr>
          <p:cNvPr id="16" name="Picture 4" descr="mage result for smartphon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708" y="3458535"/>
            <a:ext cx="1176238" cy="11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kstfelt 16"/>
          <p:cNvSpPr txBox="1"/>
          <p:nvPr/>
        </p:nvSpPr>
        <p:spPr>
          <a:xfrm>
            <a:off x="3757843" y="4838335"/>
            <a:ext cx="1519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 smtClean="0"/>
              <a:t>Aktivering af </a:t>
            </a:r>
            <a:r>
              <a:rPr lang="da-DK" sz="1400" dirty="0" err="1" smtClean="0"/>
              <a:t>biometric</a:t>
            </a:r>
            <a:r>
              <a:rPr lang="da-DK" sz="1400" dirty="0" smtClean="0"/>
              <a:t> login i </a:t>
            </a:r>
            <a:r>
              <a:rPr lang="da-DK" sz="1400" dirty="0" err="1" smtClean="0"/>
              <a:t>appens</a:t>
            </a:r>
            <a:r>
              <a:rPr lang="da-DK" sz="1400" dirty="0" smtClean="0"/>
              <a:t> indstillinger</a:t>
            </a:r>
            <a:endParaRPr lang="da-DK" sz="1400" dirty="0"/>
          </a:p>
        </p:txBody>
      </p:sp>
      <p:pic>
        <p:nvPicPr>
          <p:cNvPr id="19" name="Billede 18"/>
          <p:cNvPicPr>
            <a:picLocks noChangeAspect="1"/>
          </p:cNvPicPr>
          <p:nvPr/>
        </p:nvPicPr>
        <p:blipFill rotWithShape="1">
          <a:blip r:embed="rId3"/>
          <a:srcRect l="12626" t="15846" r="6249"/>
          <a:stretch/>
        </p:blipFill>
        <p:spPr>
          <a:xfrm>
            <a:off x="6070513" y="3722429"/>
            <a:ext cx="486311" cy="805379"/>
          </a:xfrm>
          <a:prstGeom prst="rect">
            <a:avLst/>
          </a:prstGeom>
        </p:spPr>
      </p:pic>
      <p:pic>
        <p:nvPicPr>
          <p:cNvPr id="20" name="Picture 4" descr="mage result for smartphone 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4" r="27138"/>
          <a:stretch/>
        </p:blipFill>
        <p:spPr bwMode="auto">
          <a:xfrm>
            <a:off x="6046540" y="3461173"/>
            <a:ext cx="547751" cy="11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kstfelt 20"/>
          <p:cNvSpPr txBox="1"/>
          <p:nvPr/>
        </p:nvSpPr>
        <p:spPr>
          <a:xfrm>
            <a:off x="5459304" y="4838335"/>
            <a:ext cx="17087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 err="1" smtClean="0"/>
              <a:t>App</a:t>
            </a:r>
            <a:r>
              <a:rPr lang="da-DK" sz="1400" dirty="0" smtClean="0"/>
              <a:t> kræver login igen for at verificere og koble dit </a:t>
            </a:r>
            <a:r>
              <a:rPr lang="da-DK" sz="1400" dirty="0" err="1" smtClean="0"/>
              <a:t>biometric</a:t>
            </a:r>
            <a:r>
              <a:rPr lang="da-DK" sz="1400" dirty="0" smtClean="0"/>
              <a:t> til din bruger</a:t>
            </a:r>
            <a:endParaRPr lang="da-DK" sz="1400" dirty="0"/>
          </a:p>
        </p:txBody>
      </p:sp>
      <p:pic>
        <p:nvPicPr>
          <p:cNvPr id="1032" name="Picture 8" descr="mage result for smartphone fingerprint 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5" r="26828"/>
          <a:stretch/>
        </p:blipFill>
        <p:spPr bwMode="auto">
          <a:xfrm>
            <a:off x="8046437" y="4267563"/>
            <a:ext cx="125467" cy="20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mage result for smartphon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980" y="3458535"/>
            <a:ext cx="1176238" cy="11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Billed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7750" y="3690097"/>
            <a:ext cx="342848" cy="3533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5" name="Tekstfelt 24"/>
          <p:cNvSpPr txBox="1"/>
          <p:nvPr/>
        </p:nvSpPr>
        <p:spPr>
          <a:xfrm>
            <a:off x="7426998" y="4866335"/>
            <a:ext cx="1364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 smtClean="0"/>
              <a:t>Scan af </a:t>
            </a:r>
            <a:r>
              <a:rPr lang="da-DK" sz="1400" dirty="0" err="1" smtClean="0"/>
              <a:t>biometric</a:t>
            </a:r>
            <a:endParaRPr lang="da-DK" sz="1400" dirty="0" smtClean="0"/>
          </a:p>
        </p:txBody>
      </p:sp>
      <p:pic>
        <p:nvPicPr>
          <p:cNvPr id="1034" name="Picture 10" descr="mage result for smartphone lock 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0" t="27574" r="29120" b="30756"/>
          <a:stretch/>
        </p:blipFill>
        <p:spPr bwMode="auto">
          <a:xfrm>
            <a:off x="9650224" y="3847293"/>
            <a:ext cx="321140" cy="3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mage result for smartphon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675" y="3455343"/>
            <a:ext cx="1176238" cy="11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kstfelt 27"/>
          <p:cNvSpPr txBox="1"/>
          <p:nvPr/>
        </p:nvSpPr>
        <p:spPr>
          <a:xfrm>
            <a:off x="9128622" y="4866334"/>
            <a:ext cx="13643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 smtClean="0"/>
              <a:t>Brugernavn og password gemmes i </a:t>
            </a:r>
            <a:r>
              <a:rPr lang="da-DK" sz="1400" dirty="0" err="1" smtClean="0"/>
              <a:t>secure</a:t>
            </a:r>
            <a:r>
              <a:rPr lang="da-DK" sz="1400" dirty="0" smtClean="0"/>
              <a:t> </a:t>
            </a:r>
            <a:r>
              <a:rPr lang="da-DK" sz="1400" dirty="0" err="1" smtClean="0"/>
              <a:t>storage</a:t>
            </a:r>
            <a:r>
              <a:rPr lang="da-DK" sz="1400" dirty="0" smtClean="0"/>
              <a:t> </a:t>
            </a:r>
          </a:p>
          <a:p>
            <a:pPr algn="ctr"/>
            <a:r>
              <a:rPr lang="da-DK" sz="1400" dirty="0" smtClean="0"/>
              <a:t>Og returneres når </a:t>
            </a:r>
            <a:r>
              <a:rPr lang="da-DK" sz="1400" dirty="0" err="1" smtClean="0"/>
              <a:t>biometric</a:t>
            </a:r>
            <a:r>
              <a:rPr lang="da-DK" sz="1400" dirty="0" smtClean="0"/>
              <a:t> bruges i </a:t>
            </a:r>
            <a:r>
              <a:rPr lang="da-DK" sz="1400" dirty="0" err="1" smtClean="0"/>
              <a:t>appen</a:t>
            </a:r>
            <a:endParaRPr lang="da-DK" sz="1400" dirty="0" smtClean="0"/>
          </a:p>
        </p:txBody>
      </p:sp>
      <p:pic>
        <p:nvPicPr>
          <p:cNvPr id="29" name="Billede 28"/>
          <p:cNvPicPr>
            <a:picLocks noChangeAspect="1"/>
          </p:cNvPicPr>
          <p:nvPr/>
        </p:nvPicPr>
        <p:blipFill rotWithShape="1">
          <a:blip r:embed="rId3"/>
          <a:srcRect l="12626" t="15846" r="6249"/>
          <a:stretch/>
        </p:blipFill>
        <p:spPr>
          <a:xfrm>
            <a:off x="11174606" y="3716599"/>
            <a:ext cx="486311" cy="805379"/>
          </a:xfrm>
          <a:prstGeom prst="rect">
            <a:avLst/>
          </a:prstGeom>
        </p:spPr>
      </p:pic>
      <p:pic>
        <p:nvPicPr>
          <p:cNvPr id="30" name="Picture 4" descr="mage result for smartphone 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4" r="27138"/>
          <a:stretch/>
        </p:blipFill>
        <p:spPr bwMode="auto">
          <a:xfrm>
            <a:off x="11150633" y="3455343"/>
            <a:ext cx="547751" cy="11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kstfelt 30"/>
          <p:cNvSpPr txBox="1"/>
          <p:nvPr/>
        </p:nvSpPr>
        <p:spPr>
          <a:xfrm>
            <a:off x="10735393" y="4866334"/>
            <a:ext cx="1364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 smtClean="0"/>
              <a:t>Login med </a:t>
            </a:r>
            <a:r>
              <a:rPr lang="da-DK" sz="1400" dirty="0" err="1" smtClean="0"/>
              <a:t>biometric</a:t>
            </a:r>
            <a:endParaRPr lang="da-DK" sz="1400" dirty="0"/>
          </a:p>
        </p:txBody>
      </p:sp>
      <p:pic>
        <p:nvPicPr>
          <p:cNvPr id="32" name="Picture 8" descr="mage result for smartphone fingerprint 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5" r="26828"/>
          <a:stretch/>
        </p:blipFill>
        <p:spPr bwMode="auto">
          <a:xfrm>
            <a:off x="11354830" y="4267563"/>
            <a:ext cx="125467" cy="20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Lige pilforbindelse 14"/>
          <p:cNvCxnSpPr>
            <a:stCxn id="1028" idx="3"/>
          </p:cNvCxnSpPr>
          <p:nvPr/>
        </p:nvCxnSpPr>
        <p:spPr>
          <a:xfrm>
            <a:off x="1500769" y="4085759"/>
            <a:ext cx="679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Lige pilforbindelse 34"/>
          <p:cNvCxnSpPr/>
          <p:nvPr/>
        </p:nvCxnSpPr>
        <p:spPr>
          <a:xfrm>
            <a:off x="3249985" y="4085759"/>
            <a:ext cx="679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5105946" y="4081839"/>
            <a:ext cx="679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Lige pilforbindelse 36"/>
          <p:cNvCxnSpPr/>
          <p:nvPr/>
        </p:nvCxnSpPr>
        <p:spPr>
          <a:xfrm>
            <a:off x="6856257" y="4081839"/>
            <a:ext cx="679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Lige pilforbindelse 37"/>
          <p:cNvCxnSpPr/>
          <p:nvPr/>
        </p:nvCxnSpPr>
        <p:spPr>
          <a:xfrm>
            <a:off x="8667190" y="4078307"/>
            <a:ext cx="679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ge pilforbindelse 38"/>
          <p:cNvCxnSpPr/>
          <p:nvPr/>
        </p:nvCxnSpPr>
        <p:spPr>
          <a:xfrm>
            <a:off x="10245828" y="4085759"/>
            <a:ext cx="679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12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334674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LocalAuthentication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>
          <a:xfrm>
            <a:off x="1502228" y="2275114"/>
            <a:ext cx="9144000" cy="3777343"/>
          </a:xfrm>
        </p:spPr>
        <p:txBody>
          <a:bodyPr>
            <a:normAutofit/>
          </a:bodyPr>
          <a:lstStyle/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da-DK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6272816" y="6488668"/>
            <a:ext cx="591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hlinkClick r:id="rId3"/>
              </a:rPr>
              <a:t>https</a:t>
            </a:r>
            <a:r>
              <a:rPr lang="da-DK" dirty="0">
                <a:hlinkClick r:id="rId3"/>
              </a:rPr>
              <a:t>://</a:t>
            </a:r>
            <a:r>
              <a:rPr lang="da-DK" dirty="0" smtClean="0">
                <a:hlinkClick r:id="rId3"/>
              </a:rPr>
              <a:t>docs.expo.io/versions/latest/sdk/local-authentication</a:t>
            </a:r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2" name="Tekstfelt 1"/>
          <p:cNvSpPr txBox="1"/>
          <p:nvPr/>
        </p:nvSpPr>
        <p:spPr>
          <a:xfrm>
            <a:off x="2331647" y="1583860"/>
            <a:ext cx="748519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 smtClean="0"/>
              <a:t>Hed Fingerprint før efterårsferien. </a:t>
            </a:r>
          </a:p>
          <a:p>
            <a:pPr algn="ctr"/>
            <a:endParaRPr lang="da-DK" dirty="0"/>
          </a:p>
          <a:p>
            <a:pPr algn="ctr"/>
            <a:r>
              <a:rPr lang="da-DK" dirty="0" smtClean="0"/>
              <a:t>Nu tilføjet </a:t>
            </a:r>
            <a:r>
              <a:rPr lang="da-DK" dirty="0" err="1" smtClean="0"/>
              <a:t>FaceID</a:t>
            </a:r>
            <a:r>
              <a:rPr lang="da-DK" dirty="0" smtClean="0"/>
              <a:t> scanning og derfor navneskift til </a:t>
            </a:r>
            <a:r>
              <a:rPr lang="da-DK" dirty="0" err="1" smtClean="0"/>
              <a:t>LocalAuthentication</a:t>
            </a:r>
            <a:endParaRPr lang="da-DK" dirty="0" smtClean="0"/>
          </a:p>
          <a:p>
            <a:pPr algn="ctr"/>
            <a:endParaRPr lang="da-DK" dirty="0"/>
          </a:p>
          <a:p>
            <a:pPr algn="ctr"/>
            <a:r>
              <a:rPr lang="da-DK" dirty="0" smtClean="0"/>
              <a:t>Ingen ansigtsgenkendelse til Androids (grundet inkonsistens)</a:t>
            </a:r>
          </a:p>
          <a:p>
            <a:pPr algn="ctr"/>
            <a:endParaRPr lang="da-DK" dirty="0"/>
          </a:p>
          <a:p>
            <a:pPr algn="ctr"/>
            <a:endParaRPr lang="da-DK" dirty="0" smtClean="0"/>
          </a:p>
          <a:p>
            <a:pPr algn="ctr"/>
            <a:r>
              <a:rPr lang="da-DK" dirty="0" err="1" smtClean="0"/>
              <a:t>LocalAuthentication.hasHardwareAsync</a:t>
            </a:r>
            <a:r>
              <a:rPr lang="da-DK" dirty="0" smtClean="0"/>
              <a:t>()</a:t>
            </a:r>
          </a:p>
          <a:p>
            <a:pPr algn="ctr"/>
            <a:endParaRPr lang="da-DK" dirty="0"/>
          </a:p>
          <a:p>
            <a:pPr algn="ctr"/>
            <a:r>
              <a:rPr lang="da-DK" dirty="0" err="1" smtClean="0"/>
              <a:t>LocalAuthentication.isEnrolledAsync</a:t>
            </a:r>
            <a:r>
              <a:rPr lang="da-DK" dirty="0" smtClean="0"/>
              <a:t>()</a:t>
            </a:r>
          </a:p>
          <a:p>
            <a:pPr algn="ctr"/>
            <a:endParaRPr lang="da-DK" dirty="0"/>
          </a:p>
          <a:p>
            <a:pPr algn="ctr"/>
            <a:r>
              <a:rPr lang="da-DK" dirty="0" err="1" smtClean="0"/>
              <a:t>LocalAuthentication.authenticateAsync</a:t>
            </a:r>
            <a:r>
              <a:rPr lang="da-DK" dirty="0" smtClean="0"/>
              <a:t>()</a:t>
            </a:r>
          </a:p>
          <a:p>
            <a:pPr algn="ctr"/>
            <a:endParaRPr lang="da-DK" dirty="0"/>
          </a:p>
          <a:p>
            <a:pPr algn="ctr"/>
            <a:r>
              <a:rPr lang="da-DK" dirty="0" smtClean="0"/>
              <a:t>Ved </a:t>
            </a:r>
            <a:r>
              <a:rPr lang="da-DK" dirty="0" err="1" smtClean="0"/>
              <a:t>authenticateAsync</a:t>
            </a:r>
            <a:r>
              <a:rPr lang="da-DK" dirty="0" smtClean="0"/>
              <a:t> kræver Android at et UI component vises ved scanning</a:t>
            </a:r>
          </a:p>
          <a:p>
            <a:pPr algn="ctr"/>
            <a:endParaRPr lang="da-DK" dirty="0"/>
          </a:p>
          <a:p>
            <a:pPr algn="ctr"/>
            <a:r>
              <a:rPr lang="da-DK" dirty="0" smtClean="0"/>
              <a:t>Ved </a:t>
            </a:r>
            <a:r>
              <a:rPr lang="da-DK" dirty="0" err="1" smtClean="0"/>
              <a:t>authenticateAsync</a:t>
            </a:r>
            <a:r>
              <a:rPr lang="da-DK" dirty="0"/>
              <a:t> </a:t>
            </a:r>
            <a:r>
              <a:rPr lang="da-DK" dirty="0" smtClean="0"/>
              <a:t>kræver </a:t>
            </a:r>
            <a:r>
              <a:rPr lang="da-DK" dirty="0" err="1" smtClean="0"/>
              <a:t>iOS</a:t>
            </a:r>
            <a:r>
              <a:rPr lang="da-DK" dirty="0" smtClean="0"/>
              <a:t> en </a:t>
            </a:r>
            <a:r>
              <a:rPr lang="da-DK" dirty="0" err="1" smtClean="0"/>
              <a:t>String</a:t>
            </a:r>
            <a:r>
              <a:rPr lang="da-DK" dirty="0" smtClean="0"/>
              <a:t> som argument</a:t>
            </a:r>
          </a:p>
        </p:txBody>
      </p:sp>
    </p:spTree>
    <p:extLst>
      <p:ext uri="{BB962C8B-B14F-4D97-AF65-F5344CB8AC3E}">
        <p14:creationId xmlns:p14="http://schemas.microsoft.com/office/powerpoint/2010/main" val="213607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334674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SecureStore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6272816" y="6488668"/>
            <a:ext cx="591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hlinkClick r:id="rId3"/>
              </a:rPr>
              <a:t>https</a:t>
            </a:r>
            <a:r>
              <a:rPr lang="da-DK" dirty="0">
                <a:hlinkClick r:id="rId3"/>
              </a:rPr>
              <a:t>://</a:t>
            </a:r>
            <a:r>
              <a:rPr lang="da-DK" dirty="0" smtClean="0">
                <a:hlinkClick r:id="rId3"/>
              </a:rPr>
              <a:t>docs.expo.io/versions/latest/sdk/local-authentication</a:t>
            </a:r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7" name="Tekstfelt 6"/>
          <p:cNvSpPr txBox="1"/>
          <p:nvPr/>
        </p:nvSpPr>
        <p:spPr>
          <a:xfrm>
            <a:off x="1858431" y="1583860"/>
            <a:ext cx="843166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 smtClean="0"/>
              <a:t>Giver mulighed for at kryptere og sikkert opbevare key-</a:t>
            </a:r>
            <a:r>
              <a:rPr lang="da-DK" dirty="0" err="1" smtClean="0"/>
              <a:t>value</a:t>
            </a:r>
            <a:r>
              <a:rPr lang="da-DK" dirty="0"/>
              <a:t> </a:t>
            </a:r>
            <a:r>
              <a:rPr lang="da-DK" dirty="0" smtClean="0"/>
              <a:t>værdier lokalt på telefonen</a:t>
            </a:r>
          </a:p>
          <a:p>
            <a:pPr algn="ctr"/>
            <a:endParaRPr lang="da-DK" dirty="0"/>
          </a:p>
          <a:p>
            <a:pPr algn="ctr"/>
            <a:r>
              <a:rPr lang="da-DK" dirty="0" smtClean="0"/>
              <a:t>Konverteres til:</a:t>
            </a:r>
          </a:p>
          <a:p>
            <a:pPr algn="ctr"/>
            <a:r>
              <a:rPr lang="da-DK" dirty="0" err="1" smtClean="0"/>
              <a:t>iOS</a:t>
            </a:r>
            <a:r>
              <a:rPr lang="da-DK" dirty="0" smtClean="0"/>
              <a:t>’ </a:t>
            </a:r>
            <a:r>
              <a:rPr lang="da-DK" dirty="0" smtClean="0">
                <a:hlinkClick r:id="rId4"/>
              </a:rPr>
              <a:t>keychain service </a:t>
            </a:r>
            <a:endParaRPr lang="da-DK" dirty="0" smtClean="0"/>
          </a:p>
          <a:p>
            <a:pPr algn="ctr"/>
            <a:r>
              <a:rPr lang="da-DK" dirty="0" err="1" smtClean="0"/>
              <a:t>Android’s</a:t>
            </a:r>
            <a:r>
              <a:rPr lang="da-DK" dirty="0" smtClean="0"/>
              <a:t> </a:t>
            </a:r>
            <a:r>
              <a:rPr lang="da-DK" dirty="0" smtClean="0">
                <a:hlinkClick r:id="rId5"/>
              </a:rPr>
              <a:t>keystore system</a:t>
            </a:r>
            <a:endParaRPr lang="da-DK" dirty="0" smtClean="0"/>
          </a:p>
          <a:p>
            <a:pPr algn="ctr"/>
            <a:endParaRPr lang="da-DK" dirty="0"/>
          </a:p>
          <a:p>
            <a:pPr algn="ctr"/>
            <a:r>
              <a:rPr lang="da-DK" dirty="0" err="1" smtClean="0"/>
              <a:t>SecureStore.setItemAsync</a:t>
            </a:r>
            <a:r>
              <a:rPr lang="da-DK" dirty="0" smtClean="0"/>
              <a:t>(key, </a:t>
            </a:r>
            <a:r>
              <a:rPr lang="da-DK" dirty="0" err="1" smtClean="0"/>
              <a:t>value</a:t>
            </a:r>
            <a:r>
              <a:rPr lang="da-DK" dirty="0" smtClean="0"/>
              <a:t>, </a:t>
            </a:r>
            <a:r>
              <a:rPr lang="da-DK" dirty="0" smtClean="0">
                <a:solidFill>
                  <a:schemeClr val="bg1">
                    <a:lumMod val="50000"/>
                  </a:schemeClr>
                </a:solidFill>
              </a:rPr>
              <a:t>options</a:t>
            </a:r>
            <a:r>
              <a:rPr lang="da-DK" dirty="0" smtClean="0"/>
              <a:t>) </a:t>
            </a:r>
          </a:p>
          <a:p>
            <a:pPr algn="ctr"/>
            <a:endParaRPr lang="da-DK" dirty="0"/>
          </a:p>
          <a:p>
            <a:pPr algn="ctr"/>
            <a:r>
              <a:rPr lang="da-DK" dirty="0" err="1" smtClean="0"/>
              <a:t>SecureStore.getItemAsync</a:t>
            </a:r>
            <a:r>
              <a:rPr lang="da-DK" dirty="0" smtClean="0"/>
              <a:t>(key, </a:t>
            </a:r>
            <a:r>
              <a:rPr lang="da-DK" dirty="0" smtClean="0">
                <a:solidFill>
                  <a:schemeClr val="bg1">
                    <a:lumMod val="50000"/>
                  </a:schemeClr>
                </a:solidFill>
              </a:rPr>
              <a:t>options</a:t>
            </a:r>
            <a:r>
              <a:rPr lang="da-DK" dirty="0" smtClean="0"/>
              <a:t>)</a:t>
            </a:r>
          </a:p>
          <a:p>
            <a:pPr algn="ctr"/>
            <a:endParaRPr lang="da-DK" dirty="0"/>
          </a:p>
          <a:p>
            <a:pPr algn="ctr"/>
            <a:r>
              <a:rPr lang="da-DK" dirty="0" err="1" smtClean="0"/>
              <a:t>SecureStore.deleteItemAsync</a:t>
            </a:r>
            <a:r>
              <a:rPr lang="da-DK" dirty="0" smtClean="0"/>
              <a:t>(key, </a:t>
            </a:r>
            <a:r>
              <a:rPr lang="da-DK" dirty="0" smtClean="0">
                <a:solidFill>
                  <a:schemeClr val="bg1">
                    <a:lumMod val="50000"/>
                  </a:schemeClr>
                </a:solidFill>
              </a:rPr>
              <a:t>options</a:t>
            </a:r>
            <a:r>
              <a:rPr lang="da-DK" dirty="0" smtClean="0"/>
              <a:t>)</a:t>
            </a:r>
          </a:p>
          <a:p>
            <a:pPr algn="ctr"/>
            <a:endParaRPr lang="da-DK" dirty="0"/>
          </a:p>
          <a:p>
            <a:pPr algn="ctr"/>
            <a:r>
              <a:rPr lang="da-DK" dirty="0" smtClean="0"/>
              <a:t>Bare se bort fra ”options”</a:t>
            </a:r>
          </a:p>
        </p:txBody>
      </p:sp>
    </p:spTree>
    <p:extLst>
      <p:ext uri="{BB962C8B-B14F-4D97-AF65-F5344CB8AC3E}">
        <p14:creationId xmlns:p14="http://schemas.microsoft.com/office/powerpoint/2010/main" val="2643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SettingsScreen.js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kstfelt 2"/>
          <p:cNvSpPr txBox="1"/>
          <p:nvPr/>
        </p:nvSpPr>
        <p:spPr>
          <a:xfrm>
            <a:off x="3471496" y="2062163"/>
            <a:ext cx="520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Fortsætter på exercise11-12 </a:t>
            </a:r>
            <a:r>
              <a:rPr lang="mr-IN" dirty="0" smtClean="0"/>
              <a:t>–</a:t>
            </a:r>
            <a:r>
              <a:rPr lang="da-DK" dirty="0" smtClean="0"/>
              <a:t> firebase login projektet</a:t>
            </a:r>
            <a:endParaRPr lang="da-DK" dirty="0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52" y="5537776"/>
            <a:ext cx="4289535" cy="64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99" y="2840579"/>
            <a:ext cx="4914243" cy="2288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Billed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335" y="2840579"/>
            <a:ext cx="5136602" cy="2290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kstfelt 10"/>
          <p:cNvSpPr txBox="1"/>
          <p:nvPr/>
        </p:nvSpPr>
        <p:spPr>
          <a:xfrm>
            <a:off x="6954046" y="5617390"/>
            <a:ext cx="4412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1600" dirty="0" smtClean="0"/>
              <a:t>Husk at tilføje </a:t>
            </a:r>
            <a:r>
              <a:rPr lang="da-DK" sz="1600" dirty="0" err="1" smtClean="0"/>
              <a:t>BiometricAuthRegistration</a:t>
            </a:r>
            <a:r>
              <a:rPr lang="da-DK" sz="1600" dirty="0" smtClean="0"/>
              <a:t> til </a:t>
            </a:r>
            <a:r>
              <a:rPr lang="da-DK" sz="1600" dirty="0" err="1" smtClean="0"/>
              <a:t>settingsStack</a:t>
            </a:r>
            <a:r>
              <a:rPr lang="da-DK" sz="1600" dirty="0" smtClean="0"/>
              <a:t> i </a:t>
            </a:r>
            <a:r>
              <a:rPr lang="da-DK" sz="1600" dirty="0" err="1" smtClean="0"/>
              <a:t>Home.js</a:t>
            </a:r>
            <a:endParaRPr lang="da-DK" sz="1600" dirty="0"/>
          </a:p>
        </p:txBody>
      </p:sp>
      <p:cxnSp>
        <p:nvCxnSpPr>
          <p:cNvPr id="13" name="Lige pilforbindelse 12"/>
          <p:cNvCxnSpPr/>
          <p:nvPr/>
        </p:nvCxnSpPr>
        <p:spPr>
          <a:xfrm flipH="1">
            <a:off x="10401300" y="3714750"/>
            <a:ext cx="128588" cy="1902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29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0" y="1045029"/>
            <a:ext cx="12192000" cy="1017134"/>
          </a:xfrm>
        </p:spPr>
        <p:txBody>
          <a:bodyPr>
            <a:normAutofit/>
          </a:bodyPr>
          <a:lstStyle/>
          <a:p>
            <a:r>
              <a:rPr lang="da-DK">
                <a:solidFill>
                  <a:schemeClr val="tx1">
                    <a:lumMod val="85000"/>
                    <a:lumOff val="15000"/>
                  </a:schemeClr>
                </a:solidFill>
              </a:rPr>
              <a:t>BiometricAuthRegistrationScreen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kstfelt 2"/>
          <p:cNvSpPr txBox="1"/>
          <p:nvPr/>
        </p:nvSpPr>
        <p:spPr>
          <a:xfrm>
            <a:off x="3917551" y="2059043"/>
            <a:ext cx="435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Skelet downloades fra LEARN til dagens time</a:t>
            </a:r>
            <a:endParaRPr lang="da-DK" dirty="0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200" y="2571983"/>
            <a:ext cx="1882360" cy="3973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983" y="2571983"/>
            <a:ext cx="5289770" cy="976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983" y="4154750"/>
            <a:ext cx="5289770" cy="2499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kstfelt 8"/>
          <p:cNvSpPr txBox="1"/>
          <p:nvPr/>
        </p:nvSpPr>
        <p:spPr>
          <a:xfrm>
            <a:off x="2433430" y="3785418"/>
            <a:ext cx="305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React</a:t>
            </a:r>
            <a:r>
              <a:rPr lang="da-DK" dirty="0" smtClean="0"/>
              <a:t>-native-elements </a:t>
            </a:r>
            <a:r>
              <a:rPr lang="da-DK" b="1" dirty="0" err="1" smtClean="0"/>
              <a:t>Overlay</a:t>
            </a:r>
            <a:endParaRPr lang="da-DK" b="1" dirty="0"/>
          </a:p>
        </p:txBody>
      </p:sp>
      <p:cxnSp>
        <p:nvCxnSpPr>
          <p:cNvPr id="12" name="Lige pilforbindelse 11"/>
          <p:cNvCxnSpPr/>
          <p:nvPr/>
        </p:nvCxnSpPr>
        <p:spPr>
          <a:xfrm>
            <a:off x="2334409" y="4625788"/>
            <a:ext cx="5518673" cy="301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pilforbindelse 9"/>
          <p:cNvCxnSpPr/>
          <p:nvPr/>
        </p:nvCxnSpPr>
        <p:spPr>
          <a:xfrm flipH="1">
            <a:off x="9489233" y="4403377"/>
            <a:ext cx="429209" cy="373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/>
          <p:cNvSpPr txBox="1"/>
          <p:nvPr/>
        </p:nvSpPr>
        <p:spPr>
          <a:xfrm>
            <a:off x="9605560" y="3880157"/>
            <a:ext cx="203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smtClean="0"/>
              <a:t>Button indenunder med </a:t>
            </a:r>
          </a:p>
          <a:p>
            <a:r>
              <a:rPr lang="da-DK" sz="1200" dirty="0" err="1" smtClean="0"/>
              <a:t>onPress</a:t>
            </a:r>
            <a:r>
              <a:rPr lang="da-DK" sz="1200" dirty="0" smtClean="0"/>
              <a:t> = </a:t>
            </a:r>
            <a:r>
              <a:rPr lang="da-DK" sz="1200" dirty="0" err="1" smtClean="0"/>
              <a:t>this.verifyAccount</a:t>
            </a:r>
            <a:r>
              <a:rPr lang="da-DK" sz="1200" dirty="0" smtClean="0"/>
              <a:t>()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137288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0" y="1045029"/>
            <a:ext cx="12192000" cy="1017134"/>
          </a:xfrm>
        </p:spPr>
        <p:txBody>
          <a:bodyPr>
            <a:normAutofit/>
          </a:bodyPr>
          <a:lstStyle/>
          <a:p>
            <a:r>
              <a:rPr lang="da-DK">
                <a:solidFill>
                  <a:schemeClr val="tx1">
                    <a:lumMod val="85000"/>
                    <a:lumOff val="15000"/>
                  </a:schemeClr>
                </a:solidFill>
              </a:rPr>
              <a:t>BiometricAuthRegistrationScreen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950" y="3171825"/>
            <a:ext cx="4159749" cy="172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kstfelt 7"/>
          <p:cNvSpPr txBox="1"/>
          <p:nvPr/>
        </p:nvSpPr>
        <p:spPr>
          <a:xfrm>
            <a:off x="1770908" y="2686051"/>
            <a:ext cx="388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Check </a:t>
            </a:r>
            <a:r>
              <a:rPr lang="da-DK" smtClean="0"/>
              <a:t>firebase med </a:t>
            </a:r>
            <a:r>
              <a:rPr lang="da-DK" dirty="0" err="1" smtClean="0"/>
              <a:t>email</a:t>
            </a:r>
            <a:r>
              <a:rPr lang="da-DK" dirty="0" smtClean="0"/>
              <a:t> og password </a:t>
            </a:r>
            <a:endParaRPr lang="da-DK" dirty="0"/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825" y="3176778"/>
            <a:ext cx="3176588" cy="1722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kstfelt 12"/>
          <p:cNvSpPr txBox="1"/>
          <p:nvPr/>
        </p:nvSpPr>
        <p:spPr>
          <a:xfrm>
            <a:off x="6981825" y="2409052"/>
            <a:ext cx="2914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Check om der skal scannes for </a:t>
            </a:r>
            <a:r>
              <a:rPr lang="da-DK" dirty="0" err="1" smtClean="0"/>
              <a:t>biometric</a:t>
            </a:r>
            <a:endParaRPr lang="da-DK" dirty="0"/>
          </a:p>
        </p:txBody>
      </p:sp>
      <p:cxnSp>
        <p:nvCxnSpPr>
          <p:cNvPr id="3" name="Lige pilforbindelse 2"/>
          <p:cNvCxnSpPr/>
          <p:nvPr/>
        </p:nvCxnSpPr>
        <p:spPr>
          <a:xfrm>
            <a:off x="9133114" y="3862221"/>
            <a:ext cx="763558" cy="17112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felt 4"/>
          <p:cNvSpPr txBox="1"/>
          <p:nvPr/>
        </p:nvSpPr>
        <p:spPr>
          <a:xfrm>
            <a:off x="9286293" y="5584468"/>
            <a:ext cx="2524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smtClean="0"/>
              <a:t>Får </a:t>
            </a:r>
            <a:r>
              <a:rPr lang="da-DK" sz="1400" dirty="0" err="1" smtClean="0"/>
              <a:t>Overlay</a:t>
            </a:r>
            <a:r>
              <a:rPr lang="da-DK" sz="1400" dirty="0" smtClean="0"/>
              <a:t> til at </a:t>
            </a:r>
            <a:r>
              <a:rPr lang="da-DK" sz="1400" dirty="0" smtClean="0"/>
              <a:t>render og vises</a:t>
            </a:r>
            <a:endParaRPr lang="da-DK" sz="1400" dirty="0"/>
          </a:p>
        </p:txBody>
      </p:sp>
      <p:pic>
        <p:nvPicPr>
          <p:cNvPr id="11" name="Billed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4516" y="5968022"/>
            <a:ext cx="1451276" cy="428786"/>
          </a:xfrm>
          <a:prstGeom prst="rect">
            <a:avLst/>
          </a:prstGeom>
        </p:spPr>
      </p:pic>
      <p:cxnSp>
        <p:nvCxnSpPr>
          <p:cNvPr id="7" name="Lige pilforbindelse 6"/>
          <p:cNvCxnSpPr/>
          <p:nvPr/>
        </p:nvCxnSpPr>
        <p:spPr>
          <a:xfrm flipV="1">
            <a:off x="990600" y="3625327"/>
            <a:ext cx="859715" cy="1885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felt 13"/>
          <p:cNvSpPr txBox="1"/>
          <p:nvPr/>
        </p:nvSpPr>
        <p:spPr>
          <a:xfrm>
            <a:off x="501521" y="5531624"/>
            <a:ext cx="1641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smtClean="0"/>
              <a:t>Gemt i </a:t>
            </a:r>
            <a:r>
              <a:rPr lang="da-DK" sz="1400" dirty="0" err="1" smtClean="0"/>
              <a:t>LoginForm.js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140160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0" y="1045029"/>
            <a:ext cx="12192000" cy="1017134"/>
          </a:xfrm>
        </p:spPr>
        <p:txBody>
          <a:bodyPr>
            <a:normAutofit/>
          </a:bodyPr>
          <a:lstStyle/>
          <a:p>
            <a:r>
              <a:rPr lang="da-DK">
                <a:solidFill>
                  <a:schemeClr val="tx1">
                    <a:lumMod val="85000"/>
                    <a:lumOff val="15000"/>
                  </a:schemeClr>
                </a:solidFill>
              </a:rPr>
              <a:t>BiometricAuthRegistrationScreen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071" y="2828925"/>
            <a:ext cx="6705858" cy="3032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351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3844</TotalTime>
  <Words>259</Words>
  <Application>Microsoft Macintosh PowerPoint</Application>
  <PresentationFormat>Widescreen</PresentationFormat>
  <Paragraphs>77</Paragraphs>
  <Slides>11</Slides>
  <Notes>4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Mangal</vt:lpstr>
      <vt:lpstr>Kontortema</vt:lpstr>
      <vt:lpstr>Biometrics &amp; SecureStore</vt:lpstr>
      <vt:lpstr>agenda for i dag</vt:lpstr>
      <vt:lpstr>Biometrics i mobilen</vt:lpstr>
      <vt:lpstr>LocalAuthentication</vt:lpstr>
      <vt:lpstr>SecureStore</vt:lpstr>
      <vt:lpstr>SettingsScreen.js </vt:lpstr>
      <vt:lpstr>BiometricAuthRegistrationScreen</vt:lpstr>
      <vt:lpstr>BiometricAuthRegistrationScreen</vt:lpstr>
      <vt:lpstr>BiometricAuthRegistrationScreen</vt:lpstr>
      <vt:lpstr>LoginForm.js</vt:lpstr>
      <vt:lpstr>øvelser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Microsoft Office-bruger</dc:creator>
  <cp:lastModifiedBy>Emil Stepanian</cp:lastModifiedBy>
  <cp:revision>89</cp:revision>
  <dcterms:created xsi:type="dcterms:W3CDTF">2017-01-03T18:41:42Z</dcterms:created>
  <dcterms:modified xsi:type="dcterms:W3CDTF">2018-11-02T06:06:41Z</dcterms:modified>
</cp:coreProperties>
</file>