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81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/>
    <p:restoredTop sz="91233"/>
  </p:normalViewPr>
  <p:slideViewPr>
    <p:cSldViewPr snapToGrid="0" snapToObjects="1">
      <p:cViewPr>
        <p:scale>
          <a:sx n="100" d="100"/>
          <a:sy n="100" d="100"/>
        </p:scale>
        <p:origin x="7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8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1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56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19/10/2018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Debugging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Debugging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Demo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Arbejde med eget projekt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334674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Debugging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0" y="1632176"/>
            <a:ext cx="12192000" cy="3636045"/>
          </a:xfrm>
        </p:spPr>
        <p:txBody>
          <a:bodyPr>
            <a:normAutofit fontScale="62500" lnSpcReduction="20000"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Stop loading af kode (næsten </a:t>
            </a:r>
            <a:r>
              <a:rPr lang="mr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–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man kan ikke i JSX) hvor du vil. 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Man kan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debugge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i alle programmeringssprog.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Stop koden ved brug af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breakpoints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(vi viser i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chrome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browser)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Åben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chrome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konsollen ved 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Ctrl+Shift+J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(Windows / Linux) 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eller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Cmd+Opt+J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(Mac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Åben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Sources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menuen og find noget .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kode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Breakpoints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stopper koden i starten af linjen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28" y="5268221"/>
            <a:ext cx="5363710" cy="128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0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334674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Debugging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91" y="1351808"/>
            <a:ext cx="8899073" cy="501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Lige pilforbindelse 6"/>
          <p:cNvCxnSpPr/>
          <p:nvPr/>
        </p:nvCxnSpPr>
        <p:spPr>
          <a:xfrm flipH="1">
            <a:off x="8258175" y="2143125"/>
            <a:ext cx="5715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>
            <a:off x="5129213" y="3457575"/>
            <a:ext cx="2843212" cy="1552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8258175" y="1924942"/>
            <a:ext cx="142876" cy="218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øjre klammeparentes 16"/>
          <p:cNvSpPr/>
          <p:nvPr/>
        </p:nvSpPr>
        <p:spPr>
          <a:xfrm rot="16200000" flipH="1">
            <a:off x="8142111" y="1358219"/>
            <a:ext cx="207168" cy="9262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9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334674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Debugging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56" y="1754716"/>
            <a:ext cx="2037544" cy="45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3"/>
          <a:srcRect l="2681" t="1" r="74603" b="3728"/>
          <a:stretch/>
        </p:blipFill>
        <p:spPr>
          <a:xfrm>
            <a:off x="1243617" y="2832806"/>
            <a:ext cx="462844" cy="44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Billede 12"/>
          <p:cNvPicPr>
            <a:picLocks noChangeAspect="1"/>
          </p:cNvPicPr>
          <p:nvPr/>
        </p:nvPicPr>
        <p:blipFill rotWithShape="1">
          <a:blip r:embed="rId3"/>
          <a:srcRect l="28076" t="3851" r="49208" b="7424"/>
          <a:stretch/>
        </p:blipFill>
        <p:spPr>
          <a:xfrm>
            <a:off x="1243617" y="3635023"/>
            <a:ext cx="462844" cy="40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 rotWithShape="1">
          <a:blip r:embed="rId3"/>
          <a:srcRect l="50792" t="1387" r="26492" b="30"/>
          <a:stretch/>
        </p:blipFill>
        <p:spPr>
          <a:xfrm>
            <a:off x="1244423" y="4402668"/>
            <a:ext cx="462844" cy="45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Billede 14"/>
          <p:cNvPicPr>
            <a:picLocks noChangeAspect="1"/>
          </p:cNvPicPr>
          <p:nvPr/>
        </p:nvPicPr>
        <p:blipFill rotWithShape="1">
          <a:blip r:embed="rId3"/>
          <a:srcRect l="74604" r="2680" b="11275"/>
          <a:stretch/>
        </p:blipFill>
        <p:spPr>
          <a:xfrm>
            <a:off x="1243617" y="5215468"/>
            <a:ext cx="462844" cy="40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kstfelt 4"/>
          <p:cNvSpPr txBox="1"/>
          <p:nvPr/>
        </p:nvSpPr>
        <p:spPr>
          <a:xfrm>
            <a:off x="1988591" y="2868625"/>
            <a:ext cx="613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Play </a:t>
            </a:r>
            <a:r>
              <a:rPr lang="da-DK" dirty="0" smtClean="0">
                <a:sym typeface="Wingdings"/>
              </a:rPr>
              <a:t> Fortsætter koden. Til næste </a:t>
            </a:r>
            <a:r>
              <a:rPr lang="da-DK" dirty="0" err="1" smtClean="0">
                <a:sym typeface="Wingdings"/>
              </a:rPr>
              <a:t>breakpoint</a:t>
            </a:r>
            <a:r>
              <a:rPr lang="da-DK" dirty="0" smtClean="0">
                <a:sym typeface="Wingdings"/>
              </a:rPr>
              <a:t>, hvis der er flere 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1988591" y="3672091"/>
            <a:ext cx="697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Step over line </a:t>
            </a:r>
            <a:r>
              <a:rPr lang="da-DK" dirty="0" smtClean="0">
                <a:sym typeface="Wingdings"/>
              </a:rPr>
              <a:t> Springer til næste linje og går ikke ind i et funktionskald.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988590" y="4475557"/>
            <a:ext cx="658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Step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smtClean="0">
                <a:sym typeface="Wingdings"/>
              </a:rPr>
              <a:t> Spring ind i funktionskald på den linje debuggeren er på 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1988590" y="5279023"/>
            <a:ext cx="1002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Step out of </a:t>
            </a:r>
            <a:r>
              <a:rPr lang="da-DK" dirty="0" smtClean="0">
                <a:sym typeface="Wingdings"/>
              </a:rPr>
              <a:t> Spring et skridt op igen til den der har kaldt den funktion du står i (Kan være problematisk)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16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334674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127</Words>
  <Application>Microsoft Macintosh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Wingdings</vt:lpstr>
      <vt:lpstr>Arial</vt:lpstr>
      <vt:lpstr>Kontortema</vt:lpstr>
      <vt:lpstr>Debugging</vt:lpstr>
      <vt:lpstr>agenda for i dag</vt:lpstr>
      <vt:lpstr>Debugging</vt:lpstr>
      <vt:lpstr>Debugging</vt:lpstr>
      <vt:lpstr>Debugging</vt:lpstr>
      <vt:lpstr>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90</cp:revision>
  <dcterms:created xsi:type="dcterms:W3CDTF">2017-01-03T18:41:42Z</dcterms:created>
  <dcterms:modified xsi:type="dcterms:W3CDTF">2018-10-19T19:26:45Z</dcterms:modified>
</cp:coreProperties>
</file>