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9" r:id="rId2"/>
    <p:sldId id="262" r:id="rId3"/>
    <p:sldId id="270" r:id="rId4"/>
    <p:sldId id="287" r:id="rId5"/>
    <p:sldId id="289" r:id="rId6"/>
    <p:sldId id="271" r:id="rId7"/>
    <p:sldId id="288" r:id="rId8"/>
    <p:sldId id="272" r:id="rId9"/>
    <p:sldId id="290" r:id="rId10"/>
    <p:sldId id="283" r:id="rId11"/>
    <p:sldId id="286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55"/>
    <p:restoredTop sz="91233"/>
  </p:normalViewPr>
  <p:slideViewPr>
    <p:cSldViewPr snapToGrid="0" snapToObjects="1">
      <p:cViewPr>
        <p:scale>
          <a:sx n="95" d="100"/>
          <a:sy n="95" d="100"/>
        </p:scale>
        <p:origin x="72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9D160-57C6-FD4F-836D-EBE3F97FCB8D}" type="datetimeFigureOut">
              <a:rPr lang="da-DK" smtClean="0"/>
              <a:t>20/11/2018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18397-EC20-8649-8801-A949590DC5B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834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18397-EC20-8649-8801-A949590DC5B2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453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Penny </a:t>
            </a:r>
            <a:r>
              <a:rPr lang="da-DK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gap</a:t>
            </a:r>
            <a:r>
              <a:rPr lang="da-DK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cognitive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errors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mind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dramatically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influences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perception.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large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gap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cheap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-but-not-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products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under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study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decades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da-DK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penny </a:t>
            </a:r>
            <a:r>
              <a:rPr lang="da-DK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gap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nice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the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coined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Josh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Kopelman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da-DK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gap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 penny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wider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appears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serious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psychological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hurdle on the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converting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got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-to-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nothing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a paying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bitter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ignored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entrepreneurs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business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owners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18397-EC20-8649-8801-A949590DC5B2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2299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Vis</a:t>
            </a:r>
            <a:r>
              <a:rPr lang="da-DK" baseline="0" dirty="0" smtClean="0"/>
              <a:t> demo 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18397-EC20-8649-8801-A949590DC5B2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108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18397-EC20-8649-8801-A949590DC5B2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648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20/11/2018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369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20/11/2018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527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20/11/2018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13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20/11/2018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905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20/11/2018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256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20/11/2018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679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20/11/2018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684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20/11/2018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278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20/11/2018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98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20/11/2018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293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20/11/2018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01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12CEF-C8F4-6543-AE57-914ACBDB9CDF}" type="datetimeFigureOut">
              <a:rPr lang="da-DK" smtClean="0"/>
              <a:t>20/11/2018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942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-privacy-policy-generator.firebaseapp.com/" TargetMode="External"/><Relationship Id="rId4" Type="http://schemas.openxmlformats.org/officeDocument/2006/relationships/hyperlink" Target="https://developer.apple.com/app-store/review/rejections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app-store/review/guidelines/" TargetMode="External"/><Relationship Id="rId4" Type="http://schemas.openxmlformats.org/officeDocument/2006/relationships/image" Target="../media/image14.png"/><Relationship Id="rId5" Type="http://schemas.openxmlformats.org/officeDocument/2006/relationships/hyperlink" Target="https://github.com/expo/expo/blob/master/exponent-view-template/ios/exponent-view-template/Supporting/Info.plist#L28-L41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ocs.expo.io/versions/latest/guides/splash-screen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ocs.expo.io/versions/latest/guides/splash-screen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ocs.expo.io/versions/latest/guides/splash-screens" TargetMode="Externa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ocs.expo.io/versions/v27.0.0/sdk/app-loading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ocs.expo.io/versions/v27.0.0/sdk/app-loading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design/human-interface-guidelines/ios/icons-and-images/app-icon/" TargetMode="External"/><Relationship Id="rId4" Type="http://schemas.openxmlformats.org/officeDocument/2006/relationships/hyperlink" Target="https://developer.android.com/guide/practices/ui_guidelines/icon_design_adaptive" TargetMode="External"/><Relationship Id="rId5" Type="http://schemas.openxmlformats.org/officeDocument/2006/relationships/hyperlink" Target="https://docs.expo.io/versions/latest/guides/app-icons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hyperlink" Target="https://docs.expo.io/versions/latest/guides/app-icons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0" y="1045029"/>
            <a:ext cx="12192000" cy="1017134"/>
          </a:xfrm>
        </p:spPr>
        <p:txBody>
          <a:bodyPr/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Forberedelse af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deployment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6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453199" y="516995"/>
            <a:ext cx="9457320" cy="1017134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Rejections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and Guidelines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1146219" y="1671986"/>
            <a:ext cx="10071279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020" marR="5080" lvl="0" indent="-274320" algn="ctr" defTabSz="914400" eaLnBrk="1" fontAlgn="auto" latinLnBrk="0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ACC2C8"/>
              </a:buClr>
              <a:buSzTx/>
              <a:buFont typeface="Arial Unicode MS"/>
              <a:buNone/>
              <a:tabLst>
                <a:tab pos="286385" algn="l"/>
                <a:tab pos="287020" algn="l"/>
              </a:tabLst>
              <a:defRPr/>
            </a:pPr>
            <a:r>
              <a:rPr lang="da-DK" sz="2000" b="1" dirty="0" err="1" smtClean="0">
                <a:latin typeface="+mj-lt"/>
                <a:cs typeface="Arial"/>
              </a:rPr>
              <a:t>Privacy</a:t>
            </a:r>
            <a:r>
              <a:rPr lang="da-DK" sz="2000" b="1" dirty="0" smtClean="0">
                <a:latin typeface="+mj-lt"/>
                <a:cs typeface="Arial"/>
              </a:rPr>
              <a:t> Policy</a:t>
            </a:r>
          </a:p>
          <a:p>
            <a:pPr algn="ctr" fontAlgn="base"/>
            <a:r>
              <a:rPr lang="da-DK" sz="2000" i="1" dirty="0" smtClean="0">
                <a:latin typeface="+mj-lt"/>
                <a:cs typeface="Arial"/>
              </a:rPr>
              <a:t>”</a:t>
            </a:r>
            <a:r>
              <a:rPr lang="da-DK" sz="2000" i="1" dirty="0" err="1" smtClean="0">
                <a:latin typeface="+mj-lt"/>
              </a:rPr>
              <a:t>Starting</a:t>
            </a:r>
            <a:r>
              <a:rPr lang="da-DK" sz="2000" i="1" dirty="0" smtClean="0">
                <a:latin typeface="+mj-lt"/>
              </a:rPr>
              <a:t> </a:t>
            </a:r>
            <a:r>
              <a:rPr lang="da-DK" sz="2000" i="1" dirty="0" err="1">
                <a:latin typeface="+mj-lt"/>
              </a:rPr>
              <a:t>October</a:t>
            </a:r>
            <a:r>
              <a:rPr lang="da-DK" sz="2000" i="1" dirty="0">
                <a:latin typeface="+mj-lt"/>
              </a:rPr>
              <a:t> 3, 2018, all new </a:t>
            </a:r>
            <a:r>
              <a:rPr lang="da-DK" sz="2000" i="1" dirty="0" err="1">
                <a:latin typeface="+mj-lt"/>
              </a:rPr>
              <a:t>iOS</a:t>
            </a:r>
            <a:r>
              <a:rPr lang="da-DK" sz="2000" i="1" dirty="0">
                <a:latin typeface="+mj-lt"/>
              </a:rPr>
              <a:t> </a:t>
            </a:r>
            <a:r>
              <a:rPr lang="da-DK" sz="2000" i="1" dirty="0" err="1">
                <a:latin typeface="+mj-lt"/>
              </a:rPr>
              <a:t>apps</a:t>
            </a:r>
            <a:r>
              <a:rPr lang="da-DK" sz="2000" i="1" dirty="0">
                <a:latin typeface="+mj-lt"/>
              </a:rPr>
              <a:t> and </a:t>
            </a:r>
            <a:r>
              <a:rPr lang="da-DK" sz="2000" i="1" dirty="0" err="1">
                <a:latin typeface="+mj-lt"/>
              </a:rPr>
              <a:t>app</a:t>
            </a:r>
            <a:r>
              <a:rPr lang="da-DK" sz="2000" i="1" dirty="0">
                <a:latin typeface="+mj-lt"/>
              </a:rPr>
              <a:t> </a:t>
            </a:r>
            <a:r>
              <a:rPr lang="da-DK" sz="2000" i="1" dirty="0" err="1">
                <a:latin typeface="+mj-lt"/>
              </a:rPr>
              <a:t>updates</a:t>
            </a:r>
            <a:r>
              <a:rPr lang="da-DK" sz="2000" i="1" dirty="0">
                <a:latin typeface="+mj-lt"/>
              </a:rPr>
              <a:t> </a:t>
            </a:r>
            <a:r>
              <a:rPr lang="da-DK" sz="2000" i="1" dirty="0" err="1">
                <a:latin typeface="+mj-lt"/>
              </a:rPr>
              <a:t>will</a:t>
            </a:r>
            <a:r>
              <a:rPr lang="da-DK" sz="2000" i="1" dirty="0">
                <a:latin typeface="+mj-lt"/>
              </a:rPr>
              <a:t> </a:t>
            </a:r>
            <a:r>
              <a:rPr lang="da-DK" sz="2000" i="1" dirty="0" err="1">
                <a:latin typeface="+mj-lt"/>
              </a:rPr>
              <a:t>be</a:t>
            </a:r>
            <a:r>
              <a:rPr lang="da-DK" sz="2000" i="1" dirty="0">
                <a:latin typeface="+mj-lt"/>
              </a:rPr>
              <a:t> </a:t>
            </a:r>
            <a:r>
              <a:rPr lang="da-DK" sz="2000" i="1" dirty="0" err="1">
                <a:latin typeface="+mj-lt"/>
              </a:rPr>
              <a:t>required</a:t>
            </a:r>
            <a:r>
              <a:rPr lang="da-DK" sz="2000" i="1" dirty="0">
                <a:latin typeface="+mj-lt"/>
              </a:rPr>
              <a:t> to have a </a:t>
            </a:r>
            <a:r>
              <a:rPr lang="da-DK" sz="2000" i="1" dirty="0" err="1">
                <a:latin typeface="+mj-lt"/>
              </a:rPr>
              <a:t>privacy</a:t>
            </a:r>
            <a:r>
              <a:rPr lang="da-DK" sz="2000" i="1" dirty="0">
                <a:latin typeface="+mj-lt"/>
              </a:rPr>
              <a:t> policy in </a:t>
            </a:r>
            <a:r>
              <a:rPr lang="da-DK" sz="2000" i="1" dirty="0" err="1">
                <a:latin typeface="+mj-lt"/>
              </a:rPr>
              <a:t>order</a:t>
            </a:r>
            <a:r>
              <a:rPr lang="da-DK" sz="2000" i="1" dirty="0">
                <a:latin typeface="+mj-lt"/>
              </a:rPr>
              <a:t> to </a:t>
            </a:r>
            <a:r>
              <a:rPr lang="da-DK" sz="2000" i="1" dirty="0" err="1">
                <a:latin typeface="+mj-lt"/>
              </a:rPr>
              <a:t>pass</a:t>
            </a:r>
            <a:r>
              <a:rPr lang="da-DK" sz="2000" i="1" dirty="0">
                <a:latin typeface="+mj-lt"/>
              </a:rPr>
              <a:t> the </a:t>
            </a:r>
            <a:r>
              <a:rPr lang="da-DK" sz="2000" i="1" dirty="0" err="1">
                <a:latin typeface="+mj-lt"/>
              </a:rPr>
              <a:t>App</a:t>
            </a:r>
            <a:r>
              <a:rPr lang="da-DK" sz="2000" i="1" dirty="0">
                <a:latin typeface="+mj-lt"/>
              </a:rPr>
              <a:t> Store </a:t>
            </a:r>
            <a:r>
              <a:rPr lang="da-DK" sz="2000" i="1" dirty="0" err="1">
                <a:latin typeface="+mj-lt"/>
              </a:rPr>
              <a:t>Review</a:t>
            </a:r>
            <a:r>
              <a:rPr lang="da-DK" sz="2000" i="1" dirty="0">
                <a:latin typeface="+mj-lt"/>
              </a:rPr>
              <a:t> Guidelines</a:t>
            </a:r>
            <a:r>
              <a:rPr lang="da-DK" sz="2000" i="1" dirty="0" smtClean="0">
                <a:latin typeface="+mj-lt"/>
              </a:rPr>
              <a:t>.</a:t>
            </a:r>
            <a:r>
              <a:rPr lang="da-DK" sz="2000" i="1" dirty="0" smtClean="0">
                <a:latin typeface="+mj-lt"/>
                <a:cs typeface="Arial"/>
              </a:rPr>
              <a:t>”</a:t>
            </a:r>
          </a:p>
          <a:p>
            <a:pPr algn="ctr" fontAlgn="base"/>
            <a:endParaRPr lang="da-DK" sz="2000" i="1" dirty="0" smtClean="0">
              <a:latin typeface="+mj-lt"/>
              <a:cs typeface="Arial"/>
            </a:endParaRPr>
          </a:p>
          <a:p>
            <a:pPr algn="ctr" fontAlgn="base"/>
            <a:r>
              <a:rPr lang="da-DK" sz="2000" dirty="0" smtClean="0">
                <a:latin typeface="+mj-lt"/>
                <a:cs typeface="Arial"/>
              </a:rPr>
              <a:t>Generer en gratis </a:t>
            </a:r>
            <a:r>
              <a:rPr lang="da-DK" sz="2000" dirty="0" err="1" smtClean="0">
                <a:latin typeface="+mj-lt"/>
                <a:cs typeface="Arial"/>
              </a:rPr>
              <a:t>Privacy</a:t>
            </a:r>
            <a:r>
              <a:rPr lang="da-DK" sz="2000" dirty="0" smtClean="0">
                <a:latin typeface="+mj-lt"/>
                <a:cs typeface="Arial"/>
              </a:rPr>
              <a:t> Policy </a:t>
            </a:r>
            <a:r>
              <a:rPr lang="da-DK" sz="2000" dirty="0" smtClean="0">
                <a:latin typeface="+mj-lt"/>
                <a:cs typeface="Arial"/>
                <a:hlinkClick r:id="rId3"/>
              </a:rPr>
              <a:t>her</a:t>
            </a:r>
            <a:r>
              <a:rPr lang="da-DK" sz="2000" dirty="0" smtClean="0">
                <a:latin typeface="+mj-lt"/>
                <a:cs typeface="Arial"/>
              </a:rPr>
              <a:t> </a:t>
            </a:r>
          </a:p>
          <a:p>
            <a:pPr algn="ctr" fontAlgn="base"/>
            <a:endParaRPr lang="da-DK" sz="2000" dirty="0">
              <a:latin typeface="+mj-lt"/>
              <a:cs typeface="Arial"/>
            </a:endParaRPr>
          </a:p>
          <a:p>
            <a:pPr algn="ctr" fontAlgn="base"/>
            <a:endParaRPr lang="da-DK" sz="2000" dirty="0" smtClean="0">
              <a:latin typeface="+mj-lt"/>
              <a:cs typeface="Arial"/>
            </a:endParaRPr>
          </a:p>
          <a:p>
            <a:pPr algn="ctr" fontAlgn="base"/>
            <a:r>
              <a:rPr lang="da-DK" sz="2000" b="1" dirty="0" err="1" smtClean="0">
                <a:latin typeface="+mj-lt"/>
                <a:cs typeface="Arial"/>
              </a:rPr>
              <a:t>Crashes</a:t>
            </a:r>
            <a:r>
              <a:rPr lang="da-DK" sz="2000" b="1" dirty="0" smtClean="0">
                <a:latin typeface="+mj-lt"/>
                <a:cs typeface="Arial"/>
              </a:rPr>
              <a:t> and Bugs</a:t>
            </a:r>
          </a:p>
          <a:p>
            <a:pPr algn="ctr" fontAlgn="base"/>
            <a:r>
              <a:rPr lang="da-DK" sz="2000" b="1" dirty="0" err="1" smtClean="0">
                <a:latin typeface="+mj-lt"/>
                <a:cs typeface="Arial"/>
              </a:rPr>
              <a:t>Broken</a:t>
            </a:r>
            <a:r>
              <a:rPr lang="da-DK" sz="2000" b="1" dirty="0" smtClean="0">
                <a:latin typeface="+mj-lt"/>
                <a:cs typeface="Arial"/>
              </a:rPr>
              <a:t> Links</a:t>
            </a:r>
          </a:p>
          <a:p>
            <a:pPr algn="ctr" fontAlgn="base"/>
            <a:r>
              <a:rPr lang="da-DK" sz="2000" b="1" dirty="0" smtClean="0">
                <a:latin typeface="+mj-lt"/>
                <a:cs typeface="Arial"/>
              </a:rPr>
              <a:t>Placeholder Content</a:t>
            </a:r>
          </a:p>
          <a:p>
            <a:pPr algn="ctr" fontAlgn="base"/>
            <a:r>
              <a:rPr lang="da-DK" sz="2000" b="1" dirty="0" err="1" smtClean="0">
                <a:latin typeface="+mj-lt"/>
                <a:cs typeface="Arial"/>
              </a:rPr>
              <a:t>Incomplete</a:t>
            </a:r>
            <a:r>
              <a:rPr lang="da-DK" sz="2000" b="1" dirty="0" smtClean="0">
                <a:latin typeface="+mj-lt"/>
                <a:cs typeface="Arial"/>
              </a:rPr>
              <a:t> Information</a:t>
            </a:r>
          </a:p>
          <a:p>
            <a:pPr algn="ctr" fontAlgn="base"/>
            <a:r>
              <a:rPr lang="da-DK" sz="2000" b="1" dirty="0" err="1" smtClean="0">
                <a:latin typeface="+mj-lt"/>
                <a:cs typeface="Arial"/>
              </a:rPr>
              <a:t>Inaccurate</a:t>
            </a:r>
            <a:r>
              <a:rPr lang="da-DK" sz="2000" b="1" dirty="0" smtClean="0">
                <a:latin typeface="+mj-lt"/>
                <a:cs typeface="Arial"/>
              </a:rPr>
              <a:t> </a:t>
            </a:r>
            <a:r>
              <a:rPr lang="da-DK" sz="2000" b="1" dirty="0" err="1" smtClean="0">
                <a:latin typeface="+mj-lt"/>
                <a:cs typeface="Arial"/>
              </a:rPr>
              <a:t>Descriptions</a:t>
            </a:r>
            <a:endParaRPr lang="da-DK" sz="2000" b="1" dirty="0" smtClean="0">
              <a:latin typeface="+mj-lt"/>
              <a:cs typeface="Arial"/>
            </a:endParaRPr>
          </a:p>
          <a:p>
            <a:pPr algn="ctr" fontAlgn="base"/>
            <a:r>
              <a:rPr lang="da-DK" sz="2000" b="1" dirty="0" err="1" smtClean="0">
                <a:latin typeface="+mj-lt"/>
                <a:cs typeface="Arial"/>
              </a:rPr>
              <a:t>Misleading</a:t>
            </a:r>
            <a:r>
              <a:rPr lang="da-DK" sz="2000" b="1" dirty="0" smtClean="0">
                <a:latin typeface="+mj-lt"/>
                <a:cs typeface="Arial"/>
              </a:rPr>
              <a:t> Users</a:t>
            </a:r>
          </a:p>
          <a:p>
            <a:pPr algn="ctr" fontAlgn="base"/>
            <a:r>
              <a:rPr lang="da-DK" sz="2000" dirty="0" smtClean="0">
                <a:latin typeface="+mj-lt"/>
                <a:cs typeface="Arial"/>
              </a:rPr>
              <a:t>Se flere </a:t>
            </a:r>
            <a:r>
              <a:rPr lang="da-DK" sz="2000" dirty="0" smtClean="0">
                <a:latin typeface="+mj-lt"/>
                <a:cs typeface="Arial"/>
                <a:hlinkClick r:id="rId4"/>
              </a:rPr>
              <a:t>her</a:t>
            </a:r>
            <a:endParaRPr lang="da-DK" sz="2000" dirty="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170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453199" y="516995"/>
            <a:ext cx="9457320" cy="1017134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iOS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specifikke småting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1146219" y="1671986"/>
            <a:ext cx="10071279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ctr">
              <a:lnSpc>
                <a:spcPct val="150000"/>
              </a:lnSpc>
              <a:spcBef>
                <a:spcPts val="100"/>
              </a:spcBef>
              <a:buClr>
                <a:srgbClr val="ACC2C8"/>
              </a:buClr>
              <a:tabLst>
                <a:tab pos="286385" algn="l"/>
                <a:tab pos="287020" algn="l"/>
              </a:tabLst>
            </a:pPr>
            <a:r>
              <a:rPr lang="da-DK" sz="2000" dirty="0" smtClean="0">
                <a:cs typeface="Arial"/>
                <a:hlinkClick r:id="rId3"/>
              </a:rPr>
              <a:t>https</a:t>
            </a:r>
            <a:r>
              <a:rPr lang="da-DK" sz="2000" dirty="0">
                <a:cs typeface="Arial"/>
                <a:hlinkClick r:id="rId3"/>
              </a:rPr>
              <a:t>://developer.apple.com/app-store/review/guidelines/</a:t>
            </a:r>
            <a:r>
              <a:rPr lang="da-DK" sz="2000" dirty="0">
                <a:cs typeface="Arial"/>
              </a:rPr>
              <a:t> </a:t>
            </a:r>
          </a:p>
          <a:p>
            <a:pPr fontAlgn="base"/>
            <a:endParaRPr lang="da-DK" sz="2000" dirty="0">
              <a:latin typeface="+mj-lt"/>
              <a:cs typeface="Arial"/>
            </a:endParaRPr>
          </a:p>
          <a:p>
            <a:pPr algn="ctr" fontAlgn="base"/>
            <a:r>
              <a:rPr lang="da-DK" sz="2000" dirty="0" smtClean="0">
                <a:latin typeface="+mj-lt"/>
                <a:cs typeface="Arial"/>
              </a:rPr>
              <a:t>Apple vil afvise din </a:t>
            </a:r>
            <a:r>
              <a:rPr lang="da-DK" sz="2000" dirty="0" err="1" smtClean="0">
                <a:latin typeface="+mj-lt"/>
                <a:cs typeface="Arial"/>
              </a:rPr>
              <a:t>app</a:t>
            </a:r>
            <a:r>
              <a:rPr lang="da-DK" sz="2000" dirty="0" smtClean="0">
                <a:latin typeface="+mj-lt"/>
                <a:cs typeface="Arial"/>
              </a:rPr>
              <a:t>, hvis den har elementer, der ikke bliver vist ordentligt på en iPad</a:t>
            </a:r>
          </a:p>
          <a:p>
            <a:pPr algn="ctr" fontAlgn="base"/>
            <a:r>
              <a:rPr lang="da-DK" sz="2000" dirty="0" smtClean="0">
                <a:latin typeface="+mj-lt"/>
                <a:cs typeface="Arial"/>
              </a:rPr>
              <a:t>(</a:t>
            </a:r>
            <a:r>
              <a:rPr lang="da-DK" sz="2000" b="1" dirty="0" smtClean="0">
                <a:latin typeface="+mj-lt"/>
                <a:cs typeface="Arial"/>
              </a:rPr>
              <a:t>Også </a:t>
            </a:r>
            <a:r>
              <a:rPr lang="da-DK" sz="2000" dirty="0" smtClean="0">
                <a:latin typeface="+mj-lt"/>
                <a:cs typeface="Arial"/>
              </a:rPr>
              <a:t>selvom din </a:t>
            </a:r>
            <a:r>
              <a:rPr lang="da-DK" sz="2000" dirty="0" err="1" smtClean="0">
                <a:latin typeface="+mj-lt"/>
                <a:cs typeface="Arial"/>
              </a:rPr>
              <a:t>app</a:t>
            </a:r>
            <a:r>
              <a:rPr lang="da-DK" sz="2000" dirty="0" smtClean="0">
                <a:latin typeface="+mj-lt"/>
                <a:cs typeface="Arial"/>
              </a:rPr>
              <a:t> ikke er målrettet </a:t>
            </a:r>
            <a:r>
              <a:rPr lang="da-DK" sz="2000" dirty="0" err="1" smtClean="0">
                <a:latin typeface="+mj-lt"/>
                <a:cs typeface="Arial"/>
              </a:rPr>
              <a:t>ipads</a:t>
            </a:r>
            <a:r>
              <a:rPr lang="da-DK" sz="2000" dirty="0" smtClean="0">
                <a:latin typeface="+mj-lt"/>
                <a:cs typeface="Arial"/>
              </a:rPr>
              <a:t>/tablets)</a:t>
            </a:r>
          </a:p>
          <a:p>
            <a:pPr algn="ctr" fontAlgn="base"/>
            <a:endParaRPr lang="da-DK" sz="2000" b="1" dirty="0">
              <a:latin typeface="+mj-lt"/>
              <a:cs typeface="Arial"/>
            </a:endParaRPr>
          </a:p>
          <a:p>
            <a:pPr algn="ctr" fontAlgn="base"/>
            <a:r>
              <a:rPr lang="da-DK" sz="2000" dirty="0" smtClean="0">
                <a:latin typeface="+mj-lt"/>
                <a:cs typeface="Arial"/>
              </a:rPr>
              <a:t>Apple vil spørge dig om du bruger IDFA (</a:t>
            </a:r>
            <a:r>
              <a:rPr lang="da-DK" sz="2000" dirty="0" err="1" smtClean="0">
                <a:latin typeface="+mj-lt"/>
                <a:cs typeface="Arial"/>
              </a:rPr>
              <a:t>Advertising</a:t>
            </a:r>
            <a:r>
              <a:rPr lang="da-DK" sz="2000" dirty="0" smtClean="0">
                <a:latin typeface="+mj-lt"/>
                <a:cs typeface="Arial"/>
              </a:rPr>
              <a:t> </a:t>
            </a:r>
            <a:r>
              <a:rPr lang="da-DK" sz="2000" dirty="0" err="1" smtClean="0">
                <a:latin typeface="+mj-lt"/>
                <a:cs typeface="Arial"/>
              </a:rPr>
              <a:t>Identifier</a:t>
            </a:r>
            <a:r>
              <a:rPr lang="da-DK" sz="2000" dirty="0" smtClean="0">
                <a:latin typeface="+mj-lt"/>
                <a:cs typeface="Arial"/>
              </a:rPr>
              <a:t> </a:t>
            </a:r>
            <a:r>
              <a:rPr lang="mr-IN" sz="2000" dirty="0" smtClean="0">
                <a:latin typeface="+mj-lt"/>
                <a:cs typeface="Arial"/>
              </a:rPr>
              <a:t>–</a:t>
            </a:r>
            <a:r>
              <a:rPr lang="da-DK" sz="2000" dirty="0" smtClean="0">
                <a:latin typeface="+mj-lt"/>
                <a:cs typeface="Arial"/>
              </a:rPr>
              <a:t> se også </a:t>
            </a:r>
            <a:r>
              <a:rPr lang="da-DK" sz="2000" dirty="0" err="1" smtClean="0">
                <a:latin typeface="+mj-lt"/>
                <a:cs typeface="Arial"/>
              </a:rPr>
              <a:t>app</a:t>
            </a:r>
            <a:r>
              <a:rPr lang="da-DK" sz="2000" dirty="0" smtClean="0">
                <a:latin typeface="+mj-lt"/>
                <a:cs typeface="Arial"/>
              </a:rPr>
              <a:t> </a:t>
            </a:r>
            <a:r>
              <a:rPr lang="da-DK" sz="2000" dirty="0" err="1" smtClean="0">
                <a:latin typeface="+mj-lt"/>
                <a:cs typeface="Arial"/>
              </a:rPr>
              <a:t>rejection</a:t>
            </a:r>
            <a:r>
              <a:rPr lang="da-DK" sz="2000" dirty="0" smtClean="0">
                <a:latin typeface="+mj-lt"/>
                <a:cs typeface="Arial"/>
              </a:rPr>
              <a:t> link). </a:t>
            </a:r>
          </a:p>
          <a:p>
            <a:pPr algn="ctr" fontAlgn="base"/>
            <a:r>
              <a:rPr lang="da-DK" sz="2000" dirty="0" smtClean="0">
                <a:latin typeface="+mj-lt"/>
                <a:cs typeface="Arial"/>
              </a:rPr>
              <a:t>Din </a:t>
            </a:r>
            <a:r>
              <a:rPr lang="da-DK" sz="2000" dirty="0" err="1" smtClean="0">
                <a:latin typeface="+mj-lt"/>
                <a:cs typeface="Arial"/>
              </a:rPr>
              <a:t>app</a:t>
            </a:r>
            <a:r>
              <a:rPr lang="da-DK" sz="2000" dirty="0" smtClean="0">
                <a:latin typeface="+mj-lt"/>
                <a:cs typeface="Arial"/>
              </a:rPr>
              <a:t> </a:t>
            </a:r>
            <a:r>
              <a:rPr lang="da-DK" sz="2000" b="1" dirty="0" smtClean="0">
                <a:latin typeface="+mj-lt"/>
                <a:cs typeface="Arial"/>
              </a:rPr>
              <a:t>bruger</a:t>
            </a:r>
            <a:r>
              <a:rPr lang="da-DK" sz="2000" dirty="0" smtClean="0">
                <a:latin typeface="+mj-lt"/>
                <a:cs typeface="Arial"/>
              </a:rPr>
              <a:t> IDFA pga. Expo bruger noget kaldet ”Segment Analytics”</a:t>
            </a:r>
          </a:p>
          <a:p>
            <a:pPr algn="ctr" fontAlgn="base"/>
            <a:endParaRPr lang="da-DK" sz="2000" dirty="0">
              <a:latin typeface="+mj-lt"/>
              <a:cs typeface="Arial"/>
            </a:endParaRPr>
          </a:p>
          <a:p>
            <a:pPr algn="ctr" fontAlgn="base"/>
            <a:r>
              <a:rPr lang="da-DK" sz="2000" dirty="0" smtClean="0">
                <a:latin typeface="+mj-lt"/>
                <a:cs typeface="Arial"/>
              </a:rPr>
              <a:t>Apple kræver en forklaring på alle de Permissions din </a:t>
            </a:r>
            <a:r>
              <a:rPr lang="da-DK" sz="2000" dirty="0" err="1" smtClean="0">
                <a:latin typeface="+mj-lt"/>
                <a:cs typeface="Arial"/>
              </a:rPr>
              <a:t>app</a:t>
            </a:r>
            <a:r>
              <a:rPr lang="da-DK" sz="2000" dirty="0" smtClean="0">
                <a:latin typeface="+mj-lt"/>
                <a:cs typeface="Arial"/>
              </a:rPr>
              <a:t> skal bruge. Expo tilbyder standard forklaringer, men du kan </a:t>
            </a:r>
            <a:r>
              <a:rPr lang="da-DK" sz="2000" dirty="0" err="1" smtClean="0">
                <a:latin typeface="+mj-lt"/>
                <a:cs typeface="Arial"/>
              </a:rPr>
              <a:t>overwrite</a:t>
            </a:r>
            <a:r>
              <a:rPr lang="da-DK" sz="2000" dirty="0" smtClean="0">
                <a:latin typeface="+mj-lt"/>
                <a:cs typeface="Arial"/>
              </a:rPr>
              <a:t> disse ved eksempelvis: </a:t>
            </a:r>
          </a:p>
          <a:p>
            <a:pPr algn="ctr" fontAlgn="base"/>
            <a:endParaRPr lang="da-DK" sz="2000" dirty="0" smtClean="0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 rotWithShape="1">
          <a:blip r:embed="rId4"/>
          <a:srcRect b="26442"/>
          <a:stretch/>
        </p:blipFill>
        <p:spPr>
          <a:xfrm>
            <a:off x="3042859" y="5099731"/>
            <a:ext cx="6277997" cy="899287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4511880" y="6262255"/>
            <a:ext cx="3339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Find andre ”</a:t>
            </a:r>
            <a:r>
              <a:rPr lang="da-DK" dirty="0" err="1" smtClean="0"/>
              <a:t>infoPlist</a:t>
            </a:r>
            <a:r>
              <a:rPr lang="da-DK" dirty="0" smtClean="0"/>
              <a:t>” værdier </a:t>
            </a:r>
            <a:r>
              <a:rPr lang="da-DK" dirty="0" smtClean="0">
                <a:hlinkClick r:id="rId5"/>
              </a:rPr>
              <a:t>her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6612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genda for i dag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>
          <a:xfrm>
            <a:off x="3675742" y="2292047"/>
            <a:ext cx="4796972" cy="3777343"/>
          </a:xfrm>
        </p:spPr>
        <p:txBody>
          <a:bodyPr>
            <a:normAutofit lnSpcReduction="10000"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Splash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Screen</a:t>
            </a: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AppLoading</a:t>
            </a:r>
            <a:endParaRPr lang="da-DK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App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Icon</a:t>
            </a:r>
            <a:endParaRPr lang="da-DK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App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Rejections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&amp; Guidelines</a:t>
            </a: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iOS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Specifikke småting</a:t>
            </a:r>
          </a:p>
        </p:txBody>
      </p:sp>
    </p:spTree>
    <p:extLst>
      <p:ext uri="{BB962C8B-B14F-4D97-AF65-F5344CB8AC3E}">
        <p14:creationId xmlns:p14="http://schemas.microsoft.com/office/powerpoint/2010/main" val="90104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Splash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Screen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2032315" y="2062163"/>
            <a:ext cx="8083826" cy="3849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200000"/>
              </a:lnSpc>
              <a:spcBef>
                <a:spcPts val="100"/>
              </a:spcBef>
              <a:buClr>
                <a:srgbClr val="ACC2C8"/>
              </a:buClr>
              <a:tabLst>
                <a:tab pos="286385" algn="l"/>
                <a:tab pos="287020" algn="l"/>
              </a:tabLst>
            </a:pPr>
            <a:r>
              <a:rPr lang="da-DK" sz="2000" dirty="0" smtClean="0">
                <a:latin typeface="+mj-lt"/>
                <a:cs typeface="Arial"/>
              </a:rPr>
              <a:t>Kaldets også </a:t>
            </a:r>
            <a:r>
              <a:rPr lang="da-DK" sz="2000" dirty="0" err="1" smtClean="0">
                <a:latin typeface="+mj-lt"/>
                <a:cs typeface="Arial"/>
              </a:rPr>
              <a:t>Launch</a:t>
            </a:r>
            <a:r>
              <a:rPr lang="da-DK" sz="2000" dirty="0" smtClean="0">
                <a:latin typeface="+mj-lt"/>
                <a:cs typeface="Arial"/>
              </a:rPr>
              <a:t> Screen. </a:t>
            </a:r>
          </a:p>
          <a:p>
            <a:pPr marL="12700" algn="ctr">
              <a:lnSpc>
                <a:spcPct val="200000"/>
              </a:lnSpc>
              <a:spcBef>
                <a:spcPts val="100"/>
              </a:spcBef>
              <a:buClr>
                <a:srgbClr val="ACC2C8"/>
              </a:buClr>
              <a:tabLst>
                <a:tab pos="286385" algn="l"/>
                <a:tab pos="287020" algn="l"/>
              </a:tabLst>
            </a:pPr>
            <a:r>
              <a:rPr lang="da-DK" sz="2000" dirty="0" smtClean="0">
                <a:latin typeface="+mj-lt"/>
                <a:cs typeface="Arial"/>
              </a:rPr>
              <a:t>Vises mens </a:t>
            </a:r>
            <a:r>
              <a:rPr lang="da-DK" sz="2000" dirty="0" err="1" smtClean="0">
                <a:latin typeface="+mj-lt"/>
                <a:cs typeface="Arial"/>
              </a:rPr>
              <a:t>appen</a:t>
            </a:r>
            <a:r>
              <a:rPr lang="da-DK" sz="2000" dirty="0" smtClean="0">
                <a:latin typeface="+mj-lt"/>
                <a:cs typeface="Arial"/>
              </a:rPr>
              <a:t> loades.</a:t>
            </a:r>
          </a:p>
          <a:p>
            <a:pPr marL="12700" algn="ctr">
              <a:lnSpc>
                <a:spcPct val="200000"/>
              </a:lnSpc>
              <a:spcBef>
                <a:spcPts val="100"/>
              </a:spcBef>
              <a:buClr>
                <a:srgbClr val="ACC2C8"/>
              </a:buClr>
              <a:tabLst>
                <a:tab pos="286385" algn="l"/>
                <a:tab pos="287020" algn="l"/>
              </a:tabLst>
            </a:pPr>
            <a:r>
              <a:rPr lang="da-DK" sz="2000" dirty="0" smtClean="0">
                <a:latin typeface="+mj-lt"/>
                <a:cs typeface="Arial"/>
              </a:rPr>
              <a:t>Optimal </a:t>
            </a:r>
            <a:r>
              <a:rPr lang="da-DK" sz="2000" dirty="0" err="1" smtClean="0">
                <a:latin typeface="+mj-lt"/>
                <a:cs typeface="Arial"/>
              </a:rPr>
              <a:t>billedestørrelse</a:t>
            </a:r>
            <a:r>
              <a:rPr lang="da-DK" sz="2000" dirty="0" smtClean="0">
                <a:latin typeface="+mj-lt"/>
                <a:cs typeface="Arial"/>
              </a:rPr>
              <a:t> 1242x2436 </a:t>
            </a:r>
            <a:r>
              <a:rPr lang="da-DK" sz="2000" dirty="0" err="1" smtClean="0">
                <a:latin typeface="+mj-lt"/>
                <a:cs typeface="Arial"/>
              </a:rPr>
              <a:t>px</a:t>
            </a:r>
            <a:endParaRPr lang="da-DK" sz="2000" dirty="0" smtClean="0">
              <a:latin typeface="+mj-lt"/>
              <a:cs typeface="Arial"/>
            </a:endParaRPr>
          </a:p>
          <a:p>
            <a:pPr marL="12700" algn="ctr">
              <a:lnSpc>
                <a:spcPct val="200000"/>
              </a:lnSpc>
              <a:spcBef>
                <a:spcPts val="100"/>
              </a:spcBef>
              <a:buClr>
                <a:srgbClr val="ACC2C8"/>
              </a:buClr>
              <a:tabLst>
                <a:tab pos="286385" algn="l"/>
                <a:tab pos="287020" algn="l"/>
              </a:tabLst>
            </a:pPr>
            <a:r>
              <a:rPr lang="da-DK" sz="2000" dirty="0" smtClean="0">
                <a:latin typeface="+mj-lt"/>
                <a:cs typeface="Arial"/>
              </a:rPr>
              <a:t>Hold dig fra billedets kanter pga. forskellige skærmstørrelser (auto-</a:t>
            </a:r>
            <a:r>
              <a:rPr lang="da-DK" sz="2000" dirty="0" err="1" smtClean="0">
                <a:latin typeface="+mj-lt"/>
                <a:cs typeface="Arial"/>
              </a:rPr>
              <a:t>crop</a:t>
            </a:r>
            <a:r>
              <a:rPr lang="da-DK" sz="2000" dirty="0" smtClean="0">
                <a:latin typeface="+mj-lt"/>
                <a:cs typeface="Arial"/>
              </a:rPr>
              <a:t>)</a:t>
            </a:r>
          </a:p>
          <a:p>
            <a:pPr marL="12700" algn="ctr">
              <a:lnSpc>
                <a:spcPct val="200000"/>
              </a:lnSpc>
              <a:spcBef>
                <a:spcPts val="100"/>
              </a:spcBef>
              <a:buClr>
                <a:srgbClr val="ACC2C8"/>
              </a:buClr>
              <a:tabLst>
                <a:tab pos="286385" algn="l"/>
                <a:tab pos="287020" algn="l"/>
              </a:tabLst>
            </a:pPr>
            <a:r>
              <a:rPr lang="da-DK" sz="2000" dirty="0" smtClean="0">
                <a:latin typeface="+mj-lt"/>
                <a:cs typeface="Arial"/>
              </a:rPr>
              <a:t>Skal være .</a:t>
            </a:r>
            <a:r>
              <a:rPr lang="da-DK" sz="2000" dirty="0" err="1" smtClean="0">
                <a:latin typeface="+mj-lt"/>
                <a:cs typeface="Arial"/>
              </a:rPr>
              <a:t>png</a:t>
            </a:r>
            <a:r>
              <a:rPr lang="da-DK" sz="2000" dirty="0" smtClean="0">
                <a:latin typeface="+mj-lt"/>
                <a:cs typeface="Arial"/>
              </a:rPr>
              <a:t> fil</a:t>
            </a:r>
          </a:p>
          <a:p>
            <a:pPr marL="12700" algn="ctr">
              <a:lnSpc>
                <a:spcPct val="200000"/>
              </a:lnSpc>
              <a:spcBef>
                <a:spcPts val="100"/>
              </a:spcBef>
              <a:buClr>
                <a:srgbClr val="ACC2C8"/>
              </a:buClr>
              <a:tabLst>
                <a:tab pos="286385" algn="l"/>
                <a:tab pos="287020" algn="l"/>
              </a:tabLst>
            </a:pPr>
            <a:r>
              <a:rPr lang="da-DK" sz="2000" dirty="0" smtClean="0">
                <a:latin typeface="+mj-lt"/>
                <a:cs typeface="Arial"/>
              </a:rPr>
              <a:t>Smid den ind i en mappe kaldet ”assets” og kald den </a:t>
            </a:r>
            <a:r>
              <a:rPr lang="da-DK" sz="2000" dirty="0" err="1" smtClean="0">
                <a:latin typeface="+mj-lt"/>
                <a:cs typeface="Arial"/>
              </a:rPr>
              <a:t>splash.png</a:t>
            </a:r>
            <a:endParaRPr lang="da-DK" sz="2000" dirty="0">
              <a:latin typeface="+mj-lt"/>
              <a:cs typeface="Arial"/>
            </a:endParaRPr>
          </a:p>
        </p:txBody>
      </p:sp>
      <p:sp>
        <p:nvSpPr>
          <p:cNvPr id="3" name="Rektangel 2"/>
          <p:cNvSpPr/>
          <p:nvPr/>
        </p:nvSpPr>
        <p:spPr>
          <a:xfrm>
            <a:off x="6206515" y="6350169"/>
            <a:ext cx="598548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7020" indent="-274320">
              <a:lnSpc>
                <a:spcPct val="150000"/>
              </a:lnSpc>
              <a:spcBef>
                <a:spcPts val="100"/>
              </a:spcBef>
              <a:buClr>
                <a:srgbClr val="ACC2C8"/>
              </a:buClr>
              <a:buFont typeface="Arial Unicode MS"/>
              <a:buChar char="▪"/>
              <a:tabLst>
                <a:tab pos="286385" algn="l"/>
                <a:tab pos="287020" algn="l"/>
              </a:tabLst>
            </a:pPr>
            <a:r>
              <a:rPr lang="da-DK" dirty="0">
                <a:cs typeface="Arial"/>
                <a:hlinkClick r:id="rId2"/>
              </a:rPr>
              <a:t>https://</a:t>
            </a:r>
            <a:r>
              <a:rPr lang="da-DK" dirty="0" smtClean="0">
                <a:cs typeface="Arial"/>
                <a:hlinkClick r:id="rId2"/>
              </a:rPr>
              <a:t>docs.expo.io/versions/latest/guides/splash-screens</a:t>
            </a:r>
            <a:r>
              <a:rPr lang="da-DK" dirty="0" smtClean="0">
                <a:cs typeface="Arial"/>
              </a:rPr>
              <a:t> </a:t>
            </a:r>
            <a:endParaRPr lang="da-DK" sz="1600" dirty="0">
              <a:cs typeface="Arial"/>
            </a:endParaRP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99" y="3277736"/>
            <a:ext cx="1294795" cy="2805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141" y="3277735"/>
            <a:ext cx="1294795" cy="2805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26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Splash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Screen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-695351" y="2065193"/>
            <a:ext cx="8083826" cy="62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200000"/>
              </a:lnSpc>
              <a:spcBef>
                <a:spcPts val="100"/>
              </a:spcBef>
              <a:buClr>
                <a:srgbClr val="ACC2C8"/>
              </a:buClr>
              <a:tabLst>
                <a:tab pos="286385" algn="l"/>
                <a:tab pos="287020" algn="l"/>
              </a:tabLst>
            </a:pPr>
            <a:r>
              <a:rPr lang="da-DK" sz="2000" dirty="0" smtClean="0">
                <a:latin typeface="+mj-lt"/>
                <a:cs typeface="Arial"/>
              </a:rPr>
              <a:t>Inde i </a:t>
            </a:r>
            <a:r>
              <a:rPr lang="da-DK" sz="2000" dirty="0" err="1" smtClean="0">
                <a:latin typeface="+mj-lt"/>
                <a:cs typeface="Arial"/>
              </a:rPr>
              <a:t>app.json</a:t>
            </a:r>
            <a:r>
              <a:rPr lang="da-DK" sz="2000" dirty="0" smtClean="0">
                <a:latin typeface="+mj-lt"/>
                <a:cs typeface="Arial"/>
              </a:rPr>
              <a:t> tilføj: </a:t>
            </a:r>
          </a:p>
        </p:txBody>
      </p:sp>
      <p:sp>
        <p:nvSpPr>
          <p:cNvPr id="3" name="Rektangel 2"/>
          <p:cNvSpPr/>
          <p:nvPr/>
        </p:nvSpPr>
        <p:spPr>
          <a:xfrm>
            <a:off x="6206515" y="6350169"/>
            <a:ext cx="598548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7020" indent="-274320">
              <a:lnSpc>
                <a:spcPct val="150000"/>
              </a:lnSpc>
              <a:spcBef>
                <a:spcPts val="100"/>
              </a:spcBef>
              <a:buClr>
                <a:srgbClr val="ACC2C8"/>
              </a:buClr>
              <a:buFont typeface="Arial Unicode MS"/>
              <a:buChar char="▪"/>
              <a:tabLst>
                <a:tab pos="286385" algn="l"/>
                <a:tab pos="287020" algn="l"/>
              </a:tabLst>
            </a:pPr>
            <a:r>
              <a:rPr lang="da-DK" dirty="0">
                <a:cs typeface="Arial"/>
                <a:hlinkClick r:id="rId2"/>
              </a:rPr>
              <a:t>https://</a:t>
            </a:r>
            <a:r>
              <a:rPr lang="da-DK" dirty="0" smtClean="0">
                <a:cs typeface="Arial"/>
                <a:hlinkClick r:id="rId2"/>
              </a:rPr>
              <a:t>docs.expo.io/versions/latest/guides/splash-screens</a:t>
            </a:r>
            <a:r>
              <a:rPr lang="da-DK" dirty="0" smtClean="0">
                <a:cs typeface="Arial"/>
              </a:rPr>
              <a:t> </a:t>
            </a:r>
            <a:endParaRPr lang="da-DK" sz="1600" dirty="0">
              <a:cs typeface="Arial"/>
            </a:endParaRP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346" y="2756660"/>
            <a:ext cx="4546600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585" y="2700054"/>
            <a:ext cx="1627745" cy="35267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579" y="2683872"/>
            <a:ext cx="1627745" cy="35267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092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3218" y="649071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Splash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Screen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ktangel 2"/>
          <p:cNvSpPr/>
          <p:nvPr/>
        </p:nvSpPr>
        <p:spPr>
          <a:xfrm>
            <a:off x="6206515" y="6350169"/>
            <a:ext cx="598548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7020" indent="-274320">
              <a:lnSpc>
                <a:spcPct val="150000"/>
              </a:lnSpc>
              <a:spcBef>
                <a:spcPts val="100"/>
              </a:spcBef>
              <a:buClr>
                <a:srgbClr val="ACC2C8"/>
              </a:buClr>
              <a:buFont typeface="Arial Unicode MS"/>
              <a:buChar char="▪"/>
              <a:tabLst>
                <a:tab pos="286385" algn="l"/>
                <a:tab pos="287020" algn="l"/>
              </a:tabLst>
            </a:pPr>
            <a:r>
              <a:rPr lang="da-DK" dirty="0">
                <a:cs typeface="Arial"/>
                <a:hlinkClick r:id="rId2"/>
              </a:rPr>
              <a:t>https://</a:t>
            </a:r>
            <a:r>
              <a:rPr lang="da-DK" dirty="0" smtClean="0">
                <a:cs typeface="Arial"/>
                <a:hlinkClick r:id="rId2"/>
              </a:rPr>
              <a:t>docs.expo.io/versions/latest/guides/splash-screens</a:t>
            </a:r>
            <a:r>
              <a:rPr lang="da-DK" dirty="0" smtClean="0">
                <a:cs typeface="Arial"/>
              </a:rPr>
              <a:t> </a:t>
            </a:r>
            <a:endParaRPr lang="da-DK" sz="1600" dirty="0">
              <a:cs typeface="Arial"/>
            </a:endParaRPr>
          </a:p>
        </p:txBody>
      </p:sp>
      <p:pic>
        <p:nvPicPr>
          <p:cNvPr id="1026" name="Picture 2" descr="esizeM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237" y="2174036"/>
            <a:ext cx="4003963" cy="41761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felt 4"/>
          <p:cNvSpPr txBox="1"/>
          <p:nvPr/>
        </p:nvSpPr>
        <p:spPr>
          <a:xfrm>
            <a:off x="5227646" y="1735454"/>
            <a:ext cx="169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c</a:t>
            </a:r>
            <a:r>
              <a:rPr lang="da-DK" dirty="0" err="1" smtClean="0"/>
              <a:t>ontain</a:t>
            </a:r>
            <a:r>
              <a:rPr lang="da-DK" dirty="0" smtClean="0"/>
              <a:t> vs cover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143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581203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AppLoading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748145" y="1598337"/>
            <a:ext cx="10612582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020" marR="5080" lvl="0" indent="-274320" algn="ctr" defTabSz="914400" eaLnBrk="1" fontAlgn="auto" latinLnBrk="0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ACC2C8"/>
              </a:buClr>
              <a:buSzTx/>
              <a:buFont typeface="Arial Unicode MS"/>
              <a:buNone/>
              <a:tabLst>
                <a:tab pos="286385" algn="l"/>
                <a:tab pos="287020" algn="l"/>
              </a:tabLst>
              <a:defRPr/>
            </a:pPr>
            <a:r>
              <a:rPr lang="da-DK" sz="2000" dirty="0" smtClean="0">
                <a:latin typeface="+mj-lt"/>
                <a:cs typeface="Arial"/>
              </a:rPr>
              <a:t>Vis din </a:t>
            </a:r>
            <a:r>
              <a:rPr lang="da-DK" sz="2000" dirty="0" err="1" smtClean="0">
                <a:latin typeface="+mj-lt"/>
                <a:cs typeface="Arial"/>
              </a:rPr>
              <a:t>Splash</a:t>
            </a:r>
            <a:r>
              <a:rPr lang="da-DK" sz="2000" dirty="0" smtClean="0">
                <a:latin typeface="+mj-lt"/>
                <a:cs typeface="Arial"/>
              </a:rPr>
              <a:t> Screen indtil din </a:t>
            </a:r>
            <a:r>
              <a:rPr lang="da-DK" sz="2000" dirty="0" err="1" smtClean="0">
                <a:latin typeface="+mj-lt"/>
                <a:cs typeface="Arial"/>
              </a:rPr>
              <a:t>app</a:t>
            </a:r>
            <a:r>
              <a:rPr lang="da-DK" sz="2000" dirty="0" smtClean="0">
                <a:latin typeface="+mj-lt"/>
                <a:cs typeface="Arial"/>
              </a:rPr>
              <a:t> er 100% klar </a:t>
            </a:r>
          </a:p>
          <a:p>
            <a:pPr marL="287020" marR="5080" lvl="0" indent="-274320" algn="ctr" defTabSz="914400" eaLnBrk="1" fontAlgn="auto" latinLnBrk="0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ACC2C8"/>
              </a:buClr>
              <a:buSzTx/>
              <a:buFont typeface="Arial Unicode MS"/>
              <a:buNone/>
              <a:tabLst>
                <a:tab pos="286385" algn="l"/>
                <a:tab pos="287020" algn="l"/>
              </a:tabLst>
              <a:defRPr/>
            </a:pPr>
            <a:endParaRPr lang="da-DK" sz="2000" dirty="0">
              <a:latin typeface="+mj-lt"/>
              <a:cs typeface="Arial"/>
            </a:endParaRPr>
          </a:p>
          <a:p>
            <a:pPr marL="287020" marR="5080" lvl="0" indent="-274320" algn="ctr" defTabSz="914400" eaLnBrk="1" fontAlgn="auto" latinLnBrk="0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ACC2C8"/>
              </a:buClr>
              <a:buSzTx/>
              <a:buFont typeface="Arial Unicode MS"/>
              <a:buNone/>
              <a:tabLst>
                <a:tab pos="286385" algn="l"/>
                <a:tab pos="287020" algn="l"/>
              </a:tabLst>
              <a:defRPr/>
            </a:pPr>
            <a:r>
              <a:rPr lang="da-DK" sz="2000" dirty="0" err="1" smtClean="0">
                <a:latin typeface="+mj-lt"/>
                <a:cs typeface="Arial"/>
              </a:rPr>
              <a:t>AppLoading</a:t>
            </a:r>
            <a:r>
              <a:rPr lang="da-DK" sz="2000" dirty="0" smtClean="0">
                <a:latin typeface="+mj-lt"/>
                <a:cs typeface="Arial"/>
              </a:rPr>
              <a:t> vs </a:t>
            </a:r>
            <a:r>
              <a:rPr lang="da-DK" sz="2000" dirty="0" err="1" smtClean="0">
                <a:latin typeface="+mj-lt"/>
                <a:cs typeface="Arial"/>
              </a:rPr>
              <a:t>ActivityIndicator</a:t>
            </a:r>
            <a:endParaRPr lang="da-DK" sz="2000" dirty="0">
              <a:latin typeface="+mj-lt"/>
              <a:cs typeface="Arial"/>
            </a:endParaRPr>
          </a:p>
          <a:p>
            <a:pPr marL="287020" marR="5080" lvl="0" indent="-274320" algn="ctr" defTabSz="914400" eaLnBrk="1" fontAlgn="auto" latinLnBrk="0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ACC2C8"/>
              </a:buClr>
              <a:buSzTx/>
              <a:buFont typeface="Arial Unicode MS"/>
              <a:buNone/>
              <a:tabLst>
                <a:tab pos="286385" algn="l"/>
                <a:tab pos="287020" algn="l"/>
              </a:tabLst>
              <a:defRPr/>
            </a:pPr>
            <a:endParaRPr lang="da-DK" sz="2000" dirty="0">
              <a:latin typeface="+mj-lt"/>
              <a:cs typeface="Arial"/>
            </a:endParaRPr>
          </a:p>
          <a:p>
            <a:pPr marL="287020" marR="5080" lvl="0" indent="-274320" algn="ctr" defTabSz="914400" eaLnBrk="1" fontAlgn="auto" latinLnBrk="0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ACC2C8"/>
              </a:buClr>
              <a:buSzTx/>
              <a:buFont typeface="Arial Unicode MS"/>
              <a:buNone/>
              <a:tabLst>
                <a:tab pos="286385" algn="l"/>
                <a:tab pos="287020" algn="l"/>
              </a:tabLst>
              <a:defRPr/>
            </a:pPr>
            <a:r>
              <a:rPr lang="da-DK" sz="2000" dirty="0" smtClean="0">
                <a:latin typeface="+mj-lt"/>
                <a:cs typeface="Arial"/>
              </a:rPr>
              <a:t>Bruges hvis der skal downloades og caches fonts, logoer, billeder og andre assets, som skal være klar før </a:t>
            </a:r>
            <a:r>
              <a:rPr lang="da-DK" sz="2000" dirty="0" err="1" smtClean="0">
                <a:latin typeface="+mj-lt"/>
                <a:cs typeface="Arial"/>
              </a:rPr>
              <a:t>appen</a:t>
            </a:r>
            <a:r>
              <a:rPr lang="da-DK" sz="2000" dirty="0" smtClean="0">
                <a:latin typeface="+mj-lt"/>
                <a:cs typeface="Arial"/>
              </a:rPr>
              <a:t> bruges. </a:t>
            </a:r>
          </a:p>
          <a:p>
            <a:pPr marL="287020" marR="5080" lvl="0" indent="-274320" algn="ctr" defTabSz="914400" eaLnBrk="1" fontAlgn="auto" latinLnBrk="0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ACC2C8"/>
              </a:buClr>
              <a:buSzTx/>
              <a:buFont typeface="Arial Unicode MS"/>
              <a:buNone/>
              <a:tabLst>
                <a:tab pos="286385" algn="l"/>
                <a:tab pos="287020" algn="l"/>
              </a:tabLst>
              <a:defRPr/>
            </a:pPr>
            <a:endParaRPr lang="da-DK" sz="2000" dirty="0">
              <a:latin typeface="+mj-lt"/>
              <a:cs typeface="Arial"/>
            </a:endParaRPr>
          </a:p>
          <a:p>
            <a:pPr marL="287020" marR="5080" lvl="0" indent="-274320" algn="ctr" defTabSz="914400" eaLnBrk="1" fontAlgn="auto" latinLnBrk="0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ACC2C8"/>
              </a:buClr>
              <a:buSzTx/>
              <a:buFont typeface="Arial Unicode MS"/>
              <a:buNone/>
              <a:tabLst>
                <a:tab pos="286385" algn="l"/>
                <a:tab pos="287020" algn="l"/>
              </a:tabLst>
              <a:defRPr/>
            </a:pPr>
            <a:endParaRPr lang="da-DK" sz="2000" dirty="0">
              <a:latin typeface="+mj-lt"/>
              <a:cs typeface="Arial"/>
            </a:endParaRPr>
          </a:p>
        </p:txBody>
      </p:sp>
      <p:sp>
        <p:nvSpPr>
          <p:cNvPr id="3" name="Rektangel 2"/>
          <p:cNvSpPr/>
          <p:nvPr/>
        </p:nvSpPr>
        <p:spPr>
          <a:xfrm>
            <a:off x="6376497" y="6333897"/>
            <a:ext cx="5815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>
                <a:hlinkClick r:id="rId2"/>
              </a:rPr>
              <a:t>https://</a:t>
            </a:r>
            <a:r>
              <a:rPr lang="da-DK" dirty="0" smtClean="0">
                <a:hlinkClick r:id="rId2"/>
              </a:rPr>
              <a:t>docs.expo.io/versions/v27.0.0/sdk/app-loading.html</a:t>
            </a:r>
            <a:r>
              <a:rPr lang="da-DK" dirty="0" smtClean="0"/>
              <a:t>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2283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581203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AppLoading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ktangel 2"/>
          <p:cNvSpPr/>
          <p:nvPr/>
        </p:nvSpPr>
        <p:spPr>
          <a:xfrm>
            <a:off x="6376497" y="6333897"/>
            <a:ext cx="5815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>
                <a:hlinkClick r:id="rId2"/>
              </a:rPr>
              <a:t>https://</a:t>
            </a:r>
            <a:r>
              <a:rPr lang="da-DK" dirty="0" smtClean="0">
                <a:hlinkClick r:id="rId2"/>
              </a:rPr>
              <a:t>docs.expo.io/versions/v27.0.0/sdk/app-loading.html</a:t>
            </a:r>
            <a:r>
              <a:rPr lang="da-DK" dirty="0" smtClean="0"/>
              <a:t> </a:t>
            </a:r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992" y="1598337"/>
            <a:ext cx="4796471" cy="4632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99" y="3202861"/>
            <a:ext cx="2914894" cy="1112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Lige pilforbindelse 7"/>
          <p:cNvCxnSpPr/>
          <p:nvPr/>
        </p:nvCxnSpPr>
        <p:spPr>
          <a:xfrm>
            <a:off x="3477491" y="2372889"/>
            <a:ext cx="1094509" cy="27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Billed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1918" y="3349298"/>
            <a:ext cx="1574309" cy="819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Billed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799" y="2432069"/>
            <a:ext cx="2434362" cy="26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702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453199" y="516995"/>
            <a:ext cx="9457320" cy="1017134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Icon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1" y="1671986"/>
            <a:ext cx="12192000" cy="1977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020" marR="5080" lvl="0" indent="-274320" algn="ctr" defTabSz="914400" eaLnBrk="1" fontAlgn="auto" latinLnBrk="0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ACC2C8"/>
              </a:buClr>
              <a:buSzTx/>
              <a:buFont typeface="Arial Unicode MS"/>
              <a:buNone/>
              <a:tabLst>
                <a:tab pos="286385" algn="l"/>
                <a:tab pos="287020" algn="l"/>
              </a:tabLst>
              <a:defRPr/>
            </a:pPr>
            <a:r>
              <a:rPr lang="da-DK" sz="2000" dirty="0" smtClean="0">
                <a:latin typeface="+mj-lt"/>
                <a:cs typeface="Arial"/>
              </a:rPr>
              <a:t>Ikonet der skal vises når </a:t>
            </a:r>
            <a:r>
              <a:rPr lang="da-DK" sz="2000" dirty="0" err="1" smtClean="0">
                <a:latin typeface="+mj-lt"/>
                <a:cs typeface="Arial"/>
              </a:rPr>
              <a:t>appen</a:t>
            </a:r>
            <a:r>
              <a:rPr lang="da-DK" sz="2000" dirty="0" smtClean="0">
                <a:latin typeface="+mj-lt"/>
                <a:cs typeface="Arial"/>
              </a:rPr>
              <a:t> er installeret eller inde på en </a:t>
            </a:r>
            <a:r>
              <a:rPr lang="da-DK" sz="2000" dirty="0" err="1" smtClean="0">
                <a:latin typeface="+mj-lt"/>
                <a:cs typeface="Arial"/>
              </a:rPr>
              <a:t>app</a:t>
            </a:r>
            <a:r>
              <a:rPr lang="da-DK" sz="2000" dirty="0" smtClean="0">
                <a:latin typeface="+mj-lt"/>
                <a:cs typeface="Arial"/>
              </a:rPr>
              <a:t> store</a:t>
            </a:r>
          </a:p>
          <a:p>
            <a:pPr marL="287020" marR="5080" lvl="0" indent="-274320" algn="ctr" defTabSz="914400" eaLnBrk="1" fontAlgn="auto" latinLnBrk="0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ACC2C8"/>
              </a:buClr>
              <a:buSzTx/>
              <a:buFont typeface="Arial Unicode MS"/>
              <a:buNone/>
              <a:tabLst>
                <a:tab pos="286385" algn="l"/>
                <a:tab pos="287020" algn="l"/>
              </a:tabLst>
              <a:defRPr/>
            </a:pPr>
            <a:endParaRPr lang="da-DK" sz="2000" dirty="0">
              <a:latin typeface="+mj-lt"/>
              <a:cs typeface="Arial"/>
            </a:endParaRPr>
          </a:p>
          <a:p>
            <a:pPr marL="287020" marR="5080" lvl="0" indent="-274320" algn="ctr" defTabSz="914400" eaLnBrk="1" fontAlgn="auto" latinLnBrk="0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ACC2C8"/>
              </a:buClr>
              <a:buSzTx/>
              <a:buFont typeface="Arial Unicode MS"/>
              <a:buNone/>
              <a:tabLst>
                <a:tab pos="286385" algn="l"/>
                <a:tab pos="287020" algn="l"/>
              </a:tabLst>
              <a:defRPr/>
            </a:pPr>
            <a:r>
              <a:rPr lang="da-DK" sz="2000" dirty="0" smtClean="0">
                <a:latin typeface="+mj-lt"/>
                <a:cs typeface="Arial"/>
              </a:rPr>
              <a:t>Skal være </a:t>
            </a:r>
            <a:r>
              <a:rPr lang="da-DK" sz="2000" b="1" dirty="0" smtClean="0">
                <a:latin typeface="+mj-lt"/>
                <a:cs typeface="Arial"/>
              </a:rPr>
              <a:t>præcist </a:t>
            </a:r>
            <a:r>
              <a:rPr lang="da-DK" sz="2000" dirty="0" smtClean="0">
                <a:latin typeface="+mj-lt"/>
                <a:cs typeface="Arial"/>
              </a:rPr>
              <a:t>1024x1024 </a:t>
            </a:r>
            <a:r>
              <a:rPr lang="da-DK" sz="2000" dirty="0" err="1" smtClean="0">
                <a:latin typeface="+mj-lt"/>
                <a:cs typeface="Arial"/>
              </a:rPr>
              <a:t>px</a:t>
            </a:r>
            <a:r>
              <a:rPr lang="da-DK" sz="2000" dirty="0" smtClean="0">
                <a:latin typeface="+mj-lt"/>
                <a:cs typeface="Arial"/>
              </a:rPr>
              <a:t> og .</a:t>
            </a:r>
            <a:r>
              <a:rPr lang="da-DK" sz="2000" dirty="0" err="1" smtClean="0">
                <a:latin typeface="+mj-lt"/>
                <a:cs typeface="Arial"/>
              </a:rPr>
              <a:t>png</a:t>
            </a:r>
            <a:r>
              <a:rPr lang="da-DK" sz="2000" dirty="0" smtClean="0">
                <a:latin typeface="+mj-lt"/>
                <a:cs typeface="Arial"/>
              </a:rPr>
              <a:t> fil. Expo vil selv generere de andre størrelser.</a:t>
            </a:r>
          </a:p>
          <a:p>
            <a:pPr marL="287020" marR="5080" lvl="0" indent="-274320" algn="ctr" defTabSz="914400" eaLnBrk="1" fontAlgn="auto" latinLnBrk="0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ACC2C8"/>
              </a:buClr>
              <a:buSzTx/>
              <a:buFont typeface="Arial Unicode MS"/>
              <a:buNone/>
              <a:tabLst>
                <a:tab pos="286385" algn="l"/>
                <a:tab pos="287020" algn="l"/>
              </a:tabLst>
              <a:defRPr/>
            </a:pPr>
            <a:endParaRPr lang="da-DK" sz="2000" dirty="0">
              <a:latin typeface="+mj-lt"/>
              <a:cs typeface="Arial"/>
            </a:endParaRPr>
          </a:p>
        </p:txBody>
      </p:sp>
      <p:sp>
        <p:nvSpPr>
          <p:cNvPr id="3" name="Tekstfelt 2"/>
          <p:cNvSpPr txBox="1"/>
          <p:nvPr/>
        </p:nvSpPr>
        <p:spPr>
          <a:xfrm>
            <a:off x="7014645" y="3176233"/>
            <a:ext cx="38958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b="1" dirty="0" err="1" smtClean="0"/>
              <a:t>iOS</a:t>
            </a:r>
            <a:r>
              <a:rPr lang="da-DK" b="1" dirty="0" smtClean="0"/>
              <a:t> </a:t>
            </a:r>
            <a:r>
              <a:rPr lang="da-DK" b="1" dirty="0" err="1" smtClean="0"/>
              <a:t>specific</a:t>
            </a:r>
            <a:endParaRPr lang="da-DK" b="1" dirty="0" smtClean="0"/>
          </a:p>
          <a:p>
            <a:pPr algn="ctr"/>
            <a:endParaRPr lang="da-DK" b="1" dirty="0"/>
          </a:p>
          <a:p>
            <a:pPr algn="ctr"/>
            <a:r>
              <a:rPr lang="da-DK" dirty="0" smtClean="0">
                <a:hlinkClick r:id="rId3"/>
              </a:rPr>
              <a:t>Guidelines</a:t>
            </a:r>
            <a:endParaRPr lang="da-DK" dirty="0" smtClean="0"/>
          </a:p>
          <a:p>
            <a:pPr algn="ctr"/>
            <a:endParaRPr lang="da-DK" dirty="0"/>
          </a:p>
          <a:p>
            <a:pPr algn="ctr"/>
            <a:r>
              <a:rPr lang="da-DK" dirty="0" smtClean="0"/>
              <a:t>Sørg for at ikonet fylder alle fire hjørner.</a:t>
            </a:r>
          </a:p>
          <a:p>
            <a:pPr algn="ctr"/>
            <a:r>
              <a:rPr lang="da-DK" dirty="0" err="1" smtClean="0"/>
              <a:t>iOS</a:t>
            </a:r>
            <a:r>
              <a:rPr lang="da-DK" dirty="0" smtClean="0"/>
              <a:t> vil selv afrunde kanter osv. </a:t>
            </a:r>
            <a:endParaRPr lang="da-DK" dirty="0"/>
          </a:p>
        </p:txBody>
      </p:sp>
      <p:sp>
        <p:nvSpPr>
          <p:cNvPr id="9" name="Tekstfelt 8"/>
          <p:cNvSpPr txBox="1"/>
          <p:nvPr/>
        </p:nvSpPr>
        <p:spPr>
          <a:xfrm>
            <a:off x="1449923" y="3176233"/>
            <a:ext cx="411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smtClean="0"/>
              <a:t>Android </a:t>
            </a:r>
            <a:r>
              <a:rPr lang="da-DK" b="1" dirty="0" err="1" smtClean="0"/>
              <a:t>specific</a:t>
            </a:r>
            <a:endParaRPr lang="da-DK" b="1" dirty="0" smtClean="0"/>
          </a:p>
          <a:p>
            <a:pPr algn="ctr"/>
            <a:endParaRPr lang="da-DK" b="1" dirty="0"/>
          </a:p>
          <a:p>
            <a:pPr algn="ctr"/>
            <a:r>
              <a:rPr lang="da-DK" dirty="0" smtClean="0">
                <a:hlinkClick r:id="rId4"/>
              </a:rPr>
              <a:t>Guidelines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pPr algn="ctr"/>
            <a:r>
              <a:rPr lang="da-DK" dirty="0" smtClean="0"/>
              <a:t>Består af to separate lag:</a:t>
            </a:r>
          </a:p>
          <a:p>
            <a:pPr algn="ctr"/>
            <a:r>
              <a:rPr lang="da-DK" dirty="0" smtClean="0"/>
              <a:t>forgrund og baggrund. Bruger Android til at kunne forme og lave visuelle effekter med ikonet</a:t>
            </a:r>
          </a:p>
          <a:p>
            <a:pPr algn="ctr"/>
            <a:endParaRPr lang="da-DK" dirty="0"/>
          </a:p>
          <a:p>
            <a:pPr algn="ctr"/>
            <a:r>
              <a:rPr lang="da-DK" dirty="0" smtClean="0"/>
              <a:t>Brug enten eller:</a:t>
            </a:r>
          </a:p>
          <a:p>
            <a:pPr algn="ctr"/>
            <a:r>
              <a:rPr lang="da-DK" dirty="0" err="1" smtClean="0"/>
              <a:t>android.adaptiveIcon.backgroundColor</a:t>
            </a:r>
            <a:endParaRPr lang="da-DK" dirty="0" smtClean="0"/>
          </a:p>
          <a:p>
            <a:pPr algn="ctr"/>
            <a:r>
              <a:rPr lang="da-DK" dirty="0" err="1"/>
              <a:t>android.adaptiveIcon.backgroundImage</a:t>
            </a:r>
            <a:endParaRPr lang="da-DK" dirty="0"/>
          </a:p>
          <a:p>
            <a:pPr algn="ctr"/>
            <a:endParaRPr lang="da-DK" dirty="0" smtClean="0"/>
          </a:p>
          <a:p>
            <a:pPr algn="ctr"/>
            <a:endParaRPr lang="da-DK" dirty="0"/>
          </a:p>
        </p:txBody>
      </p:sp>
      <p:sp>
        <p:nvSpPr>
          <p:cNvPr id="10" name="Rektangel 9"/>
          <p:cNvSpPr/>
          <p:nvPr/>
        </p:nvSpPr>
        <p:spPr>
          <a:xfrm>
            <a:off x="6900551" y="6434806"/>
            <a:ext cx="529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>
                <a:hlinkClick r:id="rId5"/>
              </a:rPr>
              <a:t>https://</a:t>
            </a:r>
            <a:r>
              <a:rPr lang="da-DK" dirty="0" smtClean="0">
                <a:hlinkClick r:id="rId5"/>
              </a:rPr>
              <a:t>docs.expo.io/versions/latest/guides/app-icons</a:t>
            </a:r>
            <a:r>
              <a:rPr lang="da-DK" dirty="0" smtClean="0"/>
              <a:t>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18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453199" y="516995"/>
            <a:ext cx="9457320" cy="1017134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Icon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1" y="1671986"/>
            <a:ext cx="12192000" cy="2451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020" marR="5080" lvl="0" indent="-274320" algn="ctr" defTabSz="914400" eaLnBrk="1" fontAlgn="auto" latinLnBrk="0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ACC2C8"/>
              </a:buClr>
              <a:buSzTx/>
              <a:buFont typeface="Arial Unicode MS"/>
              <a:buNone/>
              <a:tabLst>
                <a:tab pos="286385" algn="l"/>
                <a:tab pos="287020" algn="l"/>
              </a:tabLst>
              <a:defRPr/>
            </a:pPr>
            <a:r>
              <a:rPr lang="da-DK" sz="2000" dirty="0" smtClean="0">
                <a:latin typeface="+mj-lt"/>
                <a:cs typeface="Arial"/>
              </a:rPr>
              <a:t>Lav ikonet og gem det i assets under navnet </a:t>
            </a:r>
            <a:r>
              <a:rPr lang="da-DK" sz="2000" dirty="0" err="1" smtClean="0">
                <a:latin typeface="+mj-lt"/>
                <a:cs typeface="Arial"/>
              </a:rPr>
              <a:t>icon.png</a:t>
            </a:r>
            <a:r>
              <a:rPr lang="da-DK" sz="2000" dirty="0" smtClean="0">
                <a:latin typeface="+mj-lt"/>
                <a:cs typeface="Arial"/>
              </a:rPr>
              <a:t> </a:t>
            </a:r>
          </a:p>
          <a:p>
            <a:pPr marL="287020" marR="5080" lvl="0" indent="-274320" algn="ctr" defTabSz="914400" eaLnBrk="1" fontAlgn="auto" latinLnBrk="0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ACC2C8"/>
              </a:buClr>
              <a:buSzTx/>
              <a:buFont typeface="Arial Unicode MS"/>
              <a:buNone/>
              <a:tabLst>
                <a:tab pos="286385" algn="l"/>
                <a:tab pos="287020" algn="l"/>
              </a:tabLst>
              <a:defRPr/>
            </a:pPr>
            <a:r>
              <a:rPr lang="da-DK" sz="2000" dirty="0" smtClean="0">
                <a:latin typeface="+mj-lt"/>
                <a:cs typeface="Arial"/>
              </a:rPr>
              <a:t>Åben </a:t>
            </a:r>
            <a:r>
              <a:rPr lang="da-DK" sz="2000" dirty="0" err="1" smtClean="0">
                <a:latin typeface="+mj-lt"/>
                <a:cs typeface="Arial"/>
              </a:rPr>
              <a:t>app.json</a:t>
            </a:r>
            <a:r>
              <a:rPr lang="da-DK" sz="2000" dirty="0">
                <a:latin typeface="+mj-lt"/>
                <a:cs typeface="Arial"/>
              </a:rPr>
              <a:t> </a:t>
            </a:r>
            <a:r>
              <a:rPr lang="da-DK" sz="2000" dirty="0" smtClean="0">
                <a:latin typeface="+mj-lt"/>
                <a:cs typeface="Arial"/>
              </a:rPr>
              <a:t>og tilføj:</a:t>
            </a:r>
          </a:p>
          <a:p>
            <a:pPr marL="287020" marR="5080" lvl="0" indent="-274320" algn="ctr" defTabSz="914400" eaLnBrk="1" fontAlgn="auto" latinLnBrk="0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ACC2C8"/>
              </a:buClr>
              <a:buSzTx/>
              <a:buFont typeface="Arial Unicode MS"/>
              <a:buNone/>
              <a:tabLst>
                <a:tab pos="286385" algn="l"/>
                <a:tab pos="287020" algn="l"/>
              </a:tabLst>
              <a:defRPr/>
            </a:pPr>
            <a:endParaRPr lang="da-DK" sz="2000" dirty="0" smtClean="0">
              <a:latin typeface="+mj-lt"/>
              <a:cs typeface="Arial"/>
            </a:endParaRPr>
          </a:p>
          <a:p>
            <a:pPr marL="287020" marR="5080" lvl="0" indent="-274320" algn="ctr" defTabSz="914400" eaLnBrk="1" fontAlgn="auto" latinLnBrk="0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ACC2C8"/>
              </a:buClr>
              <a:buSzTx/>
              <a:buFont typeface="Arial Unicode MS"/>
              <a:buNone/>
              <a:tabLst>
                <a:tab pos="286385" algn="l"/>
                <a:tab pos="287020" algn="l"/>
              </a:tabLst>
              <a:defRPr/>
            </a:pPr>
            <a:endParaRPr lang="da-DK" sz="2000" dirty="0">
              <a:latin typeface="+mj-lt"/>
              <a:cs typeface="Arial"/>
            </a:endParaRPr>
          </a:p>
          <a:p>
            <a:pPr marL="287020" marR="5080" lvl="0" indent="-274320" algn="ctr" defTabSz="914400" eaLnBrk="1" fontAlgn="auto" latinLnBrk="0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ACC2C8"/>
              </a:buClr>
              <a:buSzTx/>
              <a:buFont typeface="Arial Unicode MS"/>
              <a:buNone/>
              <a:tabLst>
                <a:tab pos="286385" algn="l"/>
                <a:tab pos="287020" algn="l"/>
              </a:tabLst>
              <a:defRPr/>
            </a:pPr>
            <a:endParaRPr lang="da-DK" sz="2000" dirty="0">
              <a:latin typeface="+mj-lt"/>
              <a:cs typeface="Arial"/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2066436" y="3262129"/>
            <a:ext cx="147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Standard </a:t>
            </a:r>
            <a:r>
              <a:rPr lang="da-DK" dirty="0" err="1" smtClean="0"/>
              <a:t>icon</a:t>
            </a:r>
            <a:endParaRPr lang="da-DK" dirty="0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04" y="3262129"/>
            <a:ext cx="1587500" cy="3439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kstfelt 9"/>
          <p:cNvSpPr txBox="1"/>
          <p:nvPr/>
        </p:nvSpPr>
        <p:spPr>
          <a:xfrm>
            <a:off x="7805709" y="3273682"/>
            <a:ext cx="22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 smtClean="0"/>
              <a:t>Platform </a:t>
            </a:r>
            <a:r>
              <a:rPr lang="da-DK" dirty="0" err="1" smtClean="0"/>
              <a:t>specific</a:t>
            </a:r>
            <a:r>
              <a:rPr lang="da-DK" dirty="0" smtClean="0"/>
              <a:t> </a:t>
            </a:r>
            <a:r>
              <a:rPr lang="da-DK" dirty="0" err="1" smtClean="0"/>
              <a:t>icons</a:t>
            </a:r>
            <a:endParaRPr lang="da-DK" dirty="0"/>
          </a:p>
        </p:txBody>
      </p:sp>
      <p:sp>
        <p:nvSpPr>
          <p:cNvPr id="11" name="Rektangel 10"/>
          <p:cNvSpPr/>
          <p:nvPr/>
        </p:nvSpPr>
        <p:spPr>
          <a:xfrm>
            <a:off x="6900551" y="6434806"/>
            <a:ext cx="529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>
                <a:hlinkClick r:id="rId4"/>
              </a:rPr>
              <a:t>https://</a:t>
            </a:r>
            <a:r>
              <a:rPr lang="da-DK" dirty="0" smtClean="0">
                <a:hlinkClick r:id="rId4"/>
              </a:rPr>
              <a:t>docs.expo.io/versions/latest/guides/app-icons</a:t>
            </a:r>
            <a:r>
              <a:rPr lang="da-DK" dirty="0" smtClean="0"/>
              <a:t> </a:t>
            </a:r>
            <a:endParaRPr lang="da-DK" dirty="0"/>
          </a:p>
        </p:txBody>
      </p:sp>
      <p:pic>
        <p:nvPicPr>
          <p:cNvPr id="13" name="Billed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1353" y="3779301"/>
            <a:ext cx="2504029" cy="2548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Billed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4326" y="3779301"/>
            <a:ext cx="2073742" cy="2548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368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</TotalTime>
  <Words>386</Words>
  <Application>Microsoft Macintosh PowerPoint</Application>
  <PresentationFormat>Widescreen</PresentationFormat>
  <Paragraphs>95</Paragraphs>
  <Slides>11</Slides>
  <Notes>4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6" baseType="lpstr">
      <vt:lpstr>Arial</vt:lpstr>
      <vt:lpstr>Arial Unicode MS</vt:lpstr>
      <vt:lpstr>Calibri</vt:lpstr>
      <vt:lpstr>Calibri Light</vt:lpstr>
      <vt:lpstr>Kontortema</vt:lpstr>
      <vt:lpstr>Forberedelse af deployment</vt:lpstr>
      <vt:lpstr>agenda for i dag</vt:lpstr>
      <vt:lpstr>Splash Screen</vt:lpstr>
      <vt:lpstr>Splash Screen</vt:lpstr>
      <vt:lpstr>Splash Screen</vt:lpstr>
      <vt:lpstr>AppLoading</vt:lpstr>
      <vt:lpstr>AppLoading</vt:lpstr>
      <vt:lpstr>App Icon</vt:lpstr>
      <vt:lpstr>App Icon</vt:lpstr>
      <vt:lpstr>App Rejections and Guidelines</vt:lpstr>
      <vt:lpstr>iOS specifikke småting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Microsoft Office-bruger</dc:creator>
  <cp:lastModifiedBy>Emil Stepanian</cp:lastModifiedBy>
  <cp:revision>86</cp:revision>
  <dcterms:created xsi:type="dcterms:W3CDTF">2017-01-03T18:41:42Z</dcterms:created>
  <dcterms:modified xsi:type="dcterms:W3CDTF">2018-11-20T07:48:06Z</dcterms:modified>
</cp:coreProperties>
</file>