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62" r:id="rId3"/>
    <p:sldId id="270" r:id="rId4"/>
    <p:sldId id="275" r:id="rId5"/>
    <p:sldId id="271" r:id="rId6"/>
    <p:sldId id="274" r:id="rId7"/>
    <p:sldId id="277" r:id="rId8"/>
    <p:sldId id="276" r:id="rId9"/>
    <p:sldId id="280" r:id="rId10"/>
    <p:sldId id="278" r:id="rId11"/>
    <p:sldId id="281" r:id="rId12"/>
    <p:sldId id="282" r:id="rId13"/>
    <p:sldId id="273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5"/>
    <p:restoredTop sz="91207"/>
  </p:normalViewPr>
  <p:slideViewPr>
    <p:cSldViewPr snapToGrid="0" snapToObjects="1">
      <p:cViewPr>
        <p:scale>
          <a:sx n="111" d="100"/>
          <a:sy n="111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D160-57C6-FD4F-836D-EBE3F97FCB8D}" type="datetimeFigureOut">
              <a:rPr lang="da-DK" smtClean="0"/>
              <a:t>23/11/2018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8397-EC20-8649-8801-A949590DC5B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942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8963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604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73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86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9160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401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589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4795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488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71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23/11/2018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6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23/11/2018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2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23/11/2018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23/11/2018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23/11/2018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5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23/11/2018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23/11/2018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8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23/11/2018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23/11/2018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23/11/2018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23/11/2018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CEF-C8F4-6543-AE57-914ACBDB9CDF}" type="datetimeFigureOut">
              <a:rPr lang="da-DK" smtClean="0"/>
              <a:t>23/11/2018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4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utest.com/articles/installing-ipa-files-after-itunes-12_7-upda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rbridgemobile.com/how-to-submit-an-app-to-the-google-play-store/" TargetMode="External"/><Relationship Id="rId4" Type="http://schemas.openxmlformats.org/officeDocument/2006/relationships/hyperlink" Target="https://clearbridgemobile.com/how-to-submit-an-app-to-the-app-store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s://itunes.apple.com/us/app/graduateland/id1317276197" TargetMode="External"/><Relationship Id="rId5" Type="http://schemas.openxmlformats.org/officeDocument/2006/relationships/hyperlink" Target="https://play.google.com/store/apps/details?id=com.graduatelandap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expo.io/versions/v27.0.0/guides/building-standalone-app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docs.expo.io/versions/v27.0.0/guides/building-standalone-apps.html#if-you-choose-to-build-for-android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docs.expo.io/versions/v27.0.0/guides/building-standalone-apps.html#if-you-choose-to-build-for-io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Udgivelse af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90352" y="357948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Installér på telefon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Undertitel 4"/>
          <p:cNvSpPr>
            <a:spLocks noGrp="1"/>
          </p:cNvSpPr>
          <p:nvPr>
            <p:ph type="subTitle" idx="1"/>
          </p:nvPr>
        </p:nvSpPr>
        <p:spPr>
          <a:xfrm>
            <a:off x="5891347" y="1636336"/>
            <a:ext cx="5538651" cy="49582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Android:</a:t>
            </a:r>
          </a:p>
          <a:p>
            <a:pPr>
              <a:lnSpc>
                <a:spcPct val="150000"/>
              </a:lnSpc>
            </a:pP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apk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fil</a:t>
            </a:r>
          </a:p>
          <a:p>
            <a:pPr>
              <a:lnSpc>
                <a:spcPct val="150000"/>
              </a:lnSpc>
            </a:pPr>
            <a:endParaRPr lang="da-DK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Smid den i telefonens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Downloads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mappe eller download den direkte fra browseren på telefonen. 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da-DK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Blot åben filen, og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appen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vil installeres helt normalt. </a:t>
            </a:r>
          </a:p>
          <a:p>
            <a:pPr>
              <a:lnSpc>
                <a:spcPct val="150000"/>
              </a:lnSpc>
            </a:pPr>
            <a:endParaRPr lang="da-DK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Hvis man vil distribuere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appen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udenom Google Play Store, kan man frit gøre dét</a:t>
            </a:r>
          </a:p>
        </p:txBody>
      </p:sp>
      <p:sp>
        <p:nvSpPr>
          <p:cNvPr id="5" name="Undertitel 4"/>
          <p:cNvSpPr txBox="1">
            <a:spLocks/>
          </p:cNvSpPr>
          <p:nvPr/>
        </p:nvSpPr>
        <p:spPr>
          <a:xfrm>
            <a:off x="523701" y="1636335"/>
            <a:ext cx="5538651" cy="4958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a-DK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iOS</a:t>
            </a:r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.ipa fil</a:t>
            </a:r>
          </a:p>
          <a:p>
            <a:pPr>
              <a:lnSpc>
                <a:spcPct val="150000"/>
              </a:lnSpc>
            </a:pPr>
            <a:endParaRPr lang="da-DK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Mere besværligt, da man ikke er ligeså fri på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iOS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da-DK" sz="1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Man kan ikke distribuere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appen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udenom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Store &amp; man er bundet af iTunes </a:t>
            </a:r>
          </a:p>
          <a:p>
            <a:pPr>
              <a:lnSpc>
                <a:spcPct val="150000"/>
              </a:lnSpc>
            </a:pPr>
            <a:endParaRPr lang="da-DK" sz="1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https://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www.utest.com/articles/installing-ipa-files-after-itunes-12_7-update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da-DK" sz="1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19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90352" y="357948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Upload to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store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Undertitel 4"/>
          <p:cNvSpPr>
            <a:spLocks noGrp="1"/>
          </p:cNvSpPr>
          <p:nvPr>
            <p:ph type="subTitle" idx="1"/>
          </p:nvPr>
        </p:nvSpPr>
        <p:spPr>
          <a:xfrm>
            <a:off x="6323608" y="1375082"/>
            <a:ext cx="5538651" cy="49582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Android: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https://clearbridgemobile.com/how-to-submit-an-app-to-the-google-play-store</a:t>
            </a:r>
            <a:r>
              <a:rPr lang="da-DK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/</a:t>
            </a:r>
            <a:r>
              <a:rPr lang="da-DK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Undertitel 4"/>
          <p:cNvSpPr txBox="1">
            <a:spLocks/>
          </p:cNvSpPr>
          <p:nvPr/>
        </p:nvSpPr>
        <p:spPr>
          <a:xfrm>
            <a:off x="770708" y="1375082"/>
            <a:ext cx="5538651" cy="4958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a-DK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iOS</a:t>
            </a:r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fontAlgn="base">
              <a:buFont typeface="+mj-lt"/>
              <a:buAutoNum type="arabicPeriod"/>
            </a:pP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 err="1" smtClean="0">
                <a:solidFill>
                  <a:srgbClr val="000000"/>
                </a:solidFill>
                <a:latin typeface="+mj-lt"/>
              </a:rPr>
              <a:t>Assemble</a:t>
            </a: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+mj-lt"/>
              </a:rPr>
              <a:t>App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 Store Information</a:t>
            </a:r>
          </a:p>
          <a:p>
            <a:pPr fontAlgn="base">
              <a:buFont typeface="+mj-lt"/>
              <a:buAutoNum type="arabicPeriod"/>
            </a:pP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 err="1" smtClean="0">
                <a:solidFill>
                  <a:srgbClr val="000000"/>
                </a:solidFill>
                <a:latin typeface="+mj-lt"/>
              </a:rPr>
              <a:t>Create</a:t>
            </a: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a Bundle </a:t>
            </a:r>
            <a:r>
              <a:rPr lang="da-DK" sz="1800" dirty="0" err="1">
                <a:solidFill>
                  <a:srgbClr val="000000"/>
                </a:solidFill>
                <a:latin typeface="+mj-lt"/>
              </a:rPr>
              <a:t>Identifier</a:t>
            </a:r>
            <a:endParaRPr lang="da-DK" sz="1800" dirty="0">
              <a:solidFill>
                <a:srgbClr val="000000"/>
              </a:solidFill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 err="1" smtClean="0">
                <a:solidFill>
                  <a:srgbClr val="000000"/>
                </a:solidFill>
                <a:latin typeface="+mj-lt"/>
              </a:rPr>
              <a:t>Create</a:t>
            </a: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a Certificate </a:t>
            </a:r>
            <a:r>
              <a:rPr lang="da-DK" sz="1800" dirty="0" err="1">
                <a:solidFill>
                  <a:srgbClr val="000000"/>
                </a:solidFill>
                <a:latin typeface="+mj-lt"/>
              </a:rPr>
              <a:t>Signing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+mj-lt"/>
              </a:rPr>
              <a:t>Request</a:t>
            </a:r>
            <a:endParaRPr lang="da-DK" sz="1800" dirty="0">
              <a:solidFill>
                <a:srgbClr val="000000"/>
              </a:solidFill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 err="1" smtClean="0">
                <a:solidFill>
                  <a:srgbClr val="000000"/>
                </a:solidFill>
                <a:latin typeface="+mj-lt"/>
              </a:rPr>
              <a:t>Create</a:t>
            </a: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an </a:t>
            </a:r>
            <a:r>
              <a:rPr lang="da-DK" sz="1800" dirty="0" err="1">
                <a:solidFill>
                  <a:srgbClr val="000000"/>
                </a:solidFill>
                <a:latin typeface="+mj-lt"/>
              </a:rPr>
              <a:t>App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 Store </a:t>
            </a:r>
            <a:r>
              <a:rPr lang="da-DK" sz="1800" dirty="0" err="1">
                <a:solidFill>
                  <a:srgbClr val="000000"/>
                </a:solidFill>
                <a:latin typeface="+mj-lt"/>
              </a:rPr>
              <a:t>Production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 Certificate</a:t>
            </a:r>
          </a:p>
          <a:p>
            <a:pPr fontAlgn="base">
              <a:buFont typeface="+mj-lt"/>
              <a:buAutoNum type="arabicPeriod"/>
            </a:pP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 err="1" smtClean="0">
                <a:solidFill>
                  <a:srgbClr val="000000"/>
                </a:solidFill>
                <a:latin typeface="+mj-lt"/>
              </a:rPr>
              <a:t>Create</a:t>
            </a: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a </a:t>
            </a:r>
            <a:r>
              <a:rPr lang="da-DK" sz="1800" dirty="0" err="1">
                <a:solidFill>
                  <a:srgbClr val="000000"/>
                </a:solidFill>
                <a:latin typeface="+mj-lt"/>
              </a:rPr>
              <a:t>Production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+mj-lt"/>
              </a:rPr>
              <a:t>Provisioning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 Profile</a:t>
            </a:r>
          </a:p>
          <a:p>
            <a:pPr fontAlgn="base">
              <a:buFont typeface="+mj-lt"/>
              <a:buAutoNum type="arabicPeriod"/>
            </a:pP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 err="1" smtClean="0">
                <a:solidFill>
                  <a:srgbClr val="000000"/>
                </a:solidFill>
                <a:latin typeface="+mj-lt"/>
              </a:rPr>
              <a:t>Create</a:t>
            </a: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an </a:t>
            </a:r>
            <a:r>
              <a:rPr lang="da-DK" sz="1800" dirty="0" err="1">
                <a:solidFill>
                  <a:srgbClr val="000000"/>
                </a:solidFill>
                <a:latin typeface="+mj-lt"/>
              </a:rPr>
              <a:t>App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 Store Listing</a:t>
            </a:r>
          </a:p>
          <a:p>
            <a:pPr fontAlgn="base">
              <a:buFont typeface="+mj-lt"/>
              <a:buAutoNum type="arabicPeriod"/>
            </a:pP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 err="1" smtClean="0">
                <a:solidFill>
                  <a:srgbClr val="000000"/>
                </a:solidFill>
                <a:latin typeface="+mj-lt"/>
              </a:rPr>
              <a:t>Create</a:t>
            </a: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a Release </a:t>
            </a:r>
            <a:r>
              <a:rPr lang="da-DK" sz="1800" dirty="0" err="1">
                <a:solidFill>
                  <a:srgbClr val="000000"/>
                </a:solidFill>
                <a:latin typeface="+mj-lt"/>
              </a:rPr>
              <a:t>Build</a:t>
            </a:r>
            <a:endParaRPr lang="da-DK" sz="1800" dirty="0">
              <a:solidFill>
                <a:srgbClr val="000000"/>
              </a:solidFill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 err="1" smtClean="0">
                <a:solidFill>
                  <a:srgbClr val="000000"/>
                </a:solidFill>
                <a:latin typeface="+mj-lt"/>
              </a:rPr>
              <a:t>Fill</a:t>
            </a: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in the Version Information</a:t>
            </a:r>
          </a:p>
          <a:p>
            <a:pPr fontAlgn="base">
              <a:buFont typeface="+mj-lt"/>
              <a:buAutoNum type="arabicPeriod"/>
            </a:pP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Submit </a:t>
            </a:r>
            <a:r>
              <a:rPr lang="da-DK" sz="1800" dirty="0">
                <a:solidFill>
                  <a:srgbClr val="000000"/>
                </a:solidFill>
                <a:latin typeface="+mj-lt"/>
              </a:rPr>
              <a:t>Version for </a:t>
            </a:r>
            <a:r>
              <a:rPr lang="da-DK" sz="1800" dirty="0" err="1">
                <a:solidFill>
                  <a:srgbClr val="000000"/>
                </a:solidFill>
                <a:latin typeface="+mj-lt"/>
              </a:rPr>
              <a:t>Review</a:t>
            </a:r>
            <a:endParaRPr lang="da-DK" sz="1800" dirty="0">
              <a:solidFill>
                <a:srgbClr val="000000"/>
              </a:solidFill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Release</a:t>
            </a:r>
          </a:p>
          <a:p>
            <a:pPr fontAlgn="base"/>
            <a:endParaRPr lang="da-DK" sz="1800" dirty="0" smtClean="0">
              <a:solidFill>
                <a:srgbClr val="000000"/>
              </a:solidFill>
              <a:latin typeface="+mj-lt"/>
            </a:endParaRPr>
          </a:p>
          <a:p>
            <a:pPr fontAlgn="base"/>
            <a:r>
              <a:rPr lang="da-DK" sz="1800" dirty="0">
                <a:solidFill>
                  <a:srgbClr val="000000"/>
                </a:solidFill>
                <a:latin typeface="+mj-lt"/>
                <a:hlinkClick r:id="rId4"/>
              </a:rPr>
              <a:t>https://clearbridgemobile.com/how-to-submit-an-app-to-the-app-store</a:t>
            </a:r>
            <a:r>
              <a:rPr lang="da-DK" sz="1800" dirty="0" smtClean="0">
                <a:solidFill>
                  <a:srgbClr val="000000"/>
                </a:solidFill>
                <a:latin typeface="+mj-lt"/>
                <a:hlinkClick r:id="rId4"/>
              </a:rPr>
              <a:t>/</a:t>
            </a:r>
            <a:r>
              <a:rPr lang="da-DK" sz="1800" dirty="0" smtClean="0">
                <a:solidFill>
                  <a:srgbClr val="000000"/>
                </a:solidFill>
                <a:latin typeface="+mj-lt"/>
              </a:rPr>
              <a:t> </a:t>
            </a:r>
            <a:endParaRPr lang="da-DK" sz="1800" dirty="0">
              <a:solidFill>
                <a:srgbClr val="000000"/>
              </a:solidFill>
              <a:latin typeface="+mj-lt"/>
            </a:endParaRPr>
          </a:p>
          <a:p>
            <a:r>
              <a:rPr lang="da-DK" sz="1800" dirty="0"/>
              <a:t/>
            </a:r>
            <a:br>
              <a:rPr lang="da-DK" sz="1800" dirty="0"/>
            </a:br>
            <a:endParaRPr lang="da-DK" sz="1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3634075" y="6333309"/>
            <a:ext cx="535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I fremtiden</a:t>
            </a:r>
            <a:r>
              <a:rPr lang="da-DK" smtClean="0"/>
              <a:t>: Deployment direkte fra terminal med Expo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078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90352" y="488576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Publishing/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Updating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Undertitel 4"/>
          <p:cNvSpPr>
            <a:spLocks noGrp="1"/>
          </p:cNvSpPr>
          <p:nvPr>
            <p:ph type="subTitle" idx="1"/>
          </p:nvPr>
        </p:nvSpPr>
        <p:spPr>
          <a:xfrm>
            <a:off x="2698666" y="1540544"/>
            <a:ext cx="6727372" cy="377734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”over-the-air” (OTA)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updates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</a:t>
            </a:r>
            <a:r>
              <a:rPr lang="da-DK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xpo</a:t>
            </a:r>
            <a:r>
              <a:rPr lang="da-DK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publish</a:t>
            </a:r>
            <a:endParaRPr lang="da-DK" i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Trade-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offs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med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immature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frameworks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00" y="3852013"/>
            <a:ext cx="3533077" cy="2707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90352" y="488576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 real-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world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eksempel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illedresultat for graduateland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12" y="2407920"/>
            <a:ext cx="2519680" cy="251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243775" y="5968849"/>
            <a:ext cx="7952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 smtClean="0"/>
              <a:t>App</a:t>
            </a:r>
            <a:r>
              <a:rPr lang="da-DK" dirty="0" smtClean="0"/>
              <a:t> Store: </a:t>
            </a:r>
            <a:r>
              <a:rPr lang="da-DK" dirty="0" smtClean="0">
                <a:hlinkClick r:id="rId4"/>
              </a:rPr>
              <a:t>https</a:t>
            </a:r>
            <a:r>
              <a:rPr lang="da-DK" dirty="0">
                <a:hlinkClick r:id="rId4"/>
              </a:rPr>
              <a:t>://</a:t>
            </a:r>
            <a:r>
              <a:rPr lang="da-DK" dirty="0" smtClean="0">
                <a:hlinkClick r:id="rId4"/>
              </a:rPr>
              <a:t>itunes.apple.com/us/app/graduateland/id1317276197</a:t>
            </a:r>
            <a:endParaRPr lang="da-DK" dirty="0" smtClean="0"/>
          </a:p>
          <a:p>
            <a:r>
              <a:rPr lang="da-DK" dirty="0"/>
              <a:t>Google Play: </a:t>
            </a:r>
            <a:r>
              <a:rPr lang="da-DK" dirty="0">
                <a:hlinkClick r:id="rId5"/>
              </a:rPr>
              <a:t>https://</a:t>
            </a:r>
            <a:r>
              <a:rPr lang="da-DK" dirty="0" smtClean="0">
                <a:hlinkClick r:id="rId5"/>
              </a:rPr>
              <a:t>play.google.com/store/apps/details?id=com.graduatelandapp</a:t>
            </a:r>
            <a:r>
              <a:rPr lang="da-DK" dirty="0" smtClean="0"/>
              <a:t> 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39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926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genda for i dag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686594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stores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Building,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Uploading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&amp; Publishing</a:t>
            </a:r>
          </a:p>
        </p:txBody>
      </p:sp>
    </p:spTree>
    <p:extLst>
      <p:ext uri="{BB962C8B-B14F-4D97-AF65-F5344CB8AC3E}">
        <p14:creationId xmlns:p14="http://schemas.microsoft.com/office/powerpoint/2010/main" val="901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65733" y="486010"/>
            <a:ext cx="9144000" cy="1017134"/>
          </a:xfrm>
        </p:spPr>
        <p:txBody>
          <a:bodyPr>
            <a:normAutofit fontScale="90000"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Store vs Google Play Store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Undertitel 4"/>
          <p:cNvSpPr>
            <a:spLocks noGrp="1"/>
          </p:cNvSpPr>
          <p:nvPr>
            <p:ph type="subTitle" idx="1"/>
          </p:nvPr>
        </p:nvSpPr>
        <p:spPr>
          <a:xfrm>
            <a:off x="2471546" y="2093470"/>
            <a:ext cx="7332373" cy="3813059"/>
          </a:xfrm>
        </p:spPr>
        <p:txBody>
          <a:bodyPr>
            <a:normAutofit/>
          </a:bodyPr>
          <a:lstStyle/>
          <a:p>
            <a:r>
              <a:rPr lang="da-DK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</a:t>
            </a:r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Store</a:t>
            </a: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10.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uli 2008</a:t>
            </a: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 millioner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Google Play Store</a:t>
            </a: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22. oktober 2008</a:t>
            </a: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3.8 millioner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apps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81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90352" y="488576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Store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illedresultat for xcod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32" y="2989262"/>
            <a:ext cx="1818640" cy="181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edresultat for react nativ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4" y="2953702"/>
            <a:ext cx="2672810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Lige pilforbindelse 4"/>
          <p:cNvCxnSpPr>
            <a:stCxn id="1028" idx="3"/>
          </p:cNvCxnSpPr>
          <p:nvPr/>
        </p:nvCxnSpPr>
        <p:spPr>
          <a:xfrm>
            <a:off x="3343654" y="3898582"/>
            <a:ext cx="146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7214614" y="3951604"/>
            <a:ext cx="1990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Buet forbindelse 9"/>
          <p:cNvCxnSpPr>
            <a:endCxn id="1028" idx="2"/>
          </p:cNvCxnSpPr>
          <p:nvPr/>
        </p:nvCxnSpPr>
        <p:spPr>
          <a:xfrm rot="5400000">
            <a:off x="5954793" y="646999"/>
            <a:ext cx="248920" cy="8144007"/>
          </a:xfrm>
          <a:prstGeom prst="curvedConnector3">
            <a:avLst>
              <a:gd name="adj1" fmla="val 4693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lledresultat for app store icon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802" y="3248149"/>
            <a:ext cx="1406910" cy="14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90352" y="488576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Play Store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8" name="Picture 4" descr="illedresultat for react nati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4" y="2953702"/>
            <a:ext cx="2672810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Lige pilforbindelse 4"/>
          <p:cNvCxnSpPr>
            <a:stCxn id="1028" idx="3"/>
          </p:cNvCxnSpPr>
          <p:nvPr/>
        </p:nvCxnSpPr>
        <p:spPr>
          <a:xfrm>
            <a:off x="3343654" y="3898582"/>
            <a:ext cx="146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7214614" y="3951604"/>
            <a:ext cx="146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Buet forbindelse 9"/>
          <p:cNvCxnSpPr>
            <a:endCxn id="1028" idx="2"/>
          </p:cNvCxnSpPr>
          <p:nvPr/>
        </p:nvCxnSpPr>
        <p:spPr>
          <a:xfrm rot="5400000">
            <a:off x="5954793" y="646999"/>
            <a:ext cx="248920" cy="8144007"/>
          </a:xfrm>
          <a:prstGeom prst="curvedConnector3">
            <a:avLst>
              <a:gd name="adj1" fmla="val 4693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lledresultat for ap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41" y="2969893"/>
            <a:ext cx="1963421" cy="196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lledresultat for google play st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471" y="3089116"/>
            <a:ext cx="3315571" cy="161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88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90352" y="488576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Building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Undertitel 4"/>
          <p:cNvSpPr>
            <a:spLocks noGrp="1"/>
          </p:cNvSpPr>
          <p:nvPr>
            <p:ph type="subTitle" idx="1"/>
          </p:nvPr>
        </p:nvSpPr>
        <p:spPr>
          <a:xfrm>
            <a:off x="1502228" y="1719072"/>
            <a:ext cx="9144000" cy="4744865"/>
          </a:xfrm>
        </p:spPr>
        <p:txBody>
          <a:bodyPr>
            <a:normAutofit fontScale="92500" lnSpcReduction="10000"/>
          </a:bodyPr>
          <a:lstStyle/>
          <a:p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Expo vs. Native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Apps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(hvad vi foretrækker)</a:t>
            </a:r>
          </a:p>
          <a:p>
            <a:endParaRPr lang="da-DK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Til at </a:t>
            </a:r>
            <a:r>
              <a:rPr lang="da-DK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builde</a:t>
            </a:r>
            <a:r>
              <a:rPr lang="da-DK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en </a:t>
            </a:r>
            <a:r>
              <a:rPr lang="da-DK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</a:t>
            </a:r>
            <a:r>
              <a:rPr lang="da-DK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  <a:endParaRPr lang="da-DK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iOS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kræver en Apple Developer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account</a:t>
            </a:r>
            <a:endParaRPr lang="da-DK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Android kræver </a:t>
            </a:r>
            <a:r>
              <a:rPr lang="da-DK" sz="1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ikke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en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account</a:t>
            </a:r>
            <a:endParaRPr lang="da-DK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Til en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store kræver begge en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account</a:t>
            </a:r>
            <a:endParaRPr lang="da-DK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sz="1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”Windows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users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 must have WSL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enabled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recommend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picking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Ubuntu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from the Windows Store. Be sure to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Launch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Ubuntu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at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least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once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After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that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use an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Admin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powershell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to 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run:Enable-WindowsOptionalFeature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-Online -</a:t>
            </a:r>
            <a:r>
              <a:rPr lang="da-DK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FeatureName</a:t>
            </a:r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Microsoft-Windows-Subsystem-Linux”</a:t>
            </a:r>
            <a:r>
              <a:rPr lang="da-DK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da-DK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endParaRPr lang="da-DK" sz="18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Konfigurer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app.json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marL="342900" indent="-342900">
              <a:buAutoNum type="arabicPeriod"/>
            </a:pP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Build</a:t>
            </a:r>
            <a:endParaRPr lang="da-DK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Installér på telefon</a:t>
            </a:r>
          </a:p>
          <a:p>
            <a:pPr marL="342900" indent="-342900">
              <a:buAutoNum type="arabicPeriod"/>
            </a:pP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Upload til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store</a:t>
            </a:r>
          </a:p>
          <a:p>
            <a:pPr marL="342900" indent="-342900">
              <a:buAutoNum type="arabicPeriod"/>
            </a:pP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Publishing/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Updating</a:t>
            </a:r>
            <a:endParaRPr lang="da-DK" sz="1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7704676" y="6546494"/>
            <a:ext cx="46057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err="1">
                <a:hlinkClick r:id="rId3"/>
              </a:rPr>
              <a:t>https</a:t>
            </a:r>
            <a:r>
              <a:rPr lang="da-DK" sz="1100" dirty="0">
                <a:hlinkClick r:id="rId3"/>
              </a:rPr>
              <a:t>://</a:t>
            </a:r>
            <a:r>
              <a:rPr lang="da-DK" sz="1100" dirty="0" smtClean="0">
                <a:hlinkClick r:id="rId3"/>
              </a:rPr>
              <a:t>docs.expo.io/versions/v27.0.0/guides/building-standalone-apps.html</a:t>
            </a:r>
            <a:r>
              <a:rPr lang="da-DK" sz="1100" dirty="0" smtClean="0"/>
              <a:t> 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4048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90352" y="488576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Configuring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app.json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602284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184" y="1637154"/>
            <a:ext cx="4046057" cy="2773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352" y="4492784"/>
            <a:ext cx="8900160" cy="2315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90352" y="488576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Build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Undertitel 4"/>
          <p:cNvSpPr>
            <a:spLocks noGrp="1"/>
          </p:cNvSpPr>
          <p:nvPr>
            <p:ph type="subTitle" idx="1"/>
          </p:nvPr>
        </p:nvSpPr>
        <p:spPr>
          <a:xfrm>
            <a:off x="1490352" y="1505711"/>
            <a:ext cx="9144000" cy="1123764"/>
          </a:xfrm>
        </p:spPr>
        <p:txBody>
          <a:bodyPr>
            <a:normAutofit/>
          </a:bodyPr>
          <a:lstStyle/>
          <a:p>
            <a:r>
              <a:rPr lang="da-DK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Build</a:t>
            </a:r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til Android:</a:t>
            </a: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”exp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build:android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73" y="1727184"/>
            <a:ext cx="4276119" cy="4094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471" y="3394381"/>
            <a:ext cx="6254496" cy="214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Lige pilforbindelse 5"/>
          <p:cNvCxnSpPr/>
          <p:nvPr/>
        </p:nvCxnSpPr>
        <p:spPr>
          <a:xfrm flipV="1">
            <a:off x="3069771" y="3949003"/>
            <a:ext cx="2992581" cy="1393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/>
          <p:cNvCxnSpPr/>
          <p:nvPr/>
        </p:nvCxnSpPr>
        <p:spPr>
          <a:xfrm flipV="1">
            <a:off x="2442754" y="4160019"/>
            <a:ext cx="5023171" cy="493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7345592" y="6001873"/>
            <a:ext cx="268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Tager omkring </a:t>
            </a:r>
            <a:r>
              <a:rPr lang="da-DK" smtClean="0"/>
              <a:t>15 minutter</a:t>
            </a:r>
            <a:endParaRPr lang="da-DK" dirty="0"/>
          </a:p>
        </p:txBody>
      </p:sp>
      <p:cxnSp>
        <p:nvCxnSpPr>
          <p:cNvPr id="13" name="Lige pilforbindelse 12"/>
          <p:cNvCxnSpPr/>
          <p:nvPr/>
        </p:nvCxnSpPr>
        <p:spPr>
          <a:xfrm flipV="1">
            <a:off x="9867635" y="4160018"/>
            <a:ext cx="1170479" cy="1864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 14"/>
          <p:cNvSpPr/>
          <p:nvPr/>
        </p:nvSpPr>
        <p:spPr>
          <a:xfrm>
            <a:off x="5924967" y="6334264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100" b="1" dirty="0">
                <a:hlinkClick r:id="rId5"/>
              </a:rPr>
              <a:t>https://</a:t>
            </a:r>
            <a:r>
              <a:rPr lang="da-DK" sz="1100" b="1" dirty="0" smtClean="0">
                <a:hlinkClick r:id="rId5"/>
              </a:rPr>
              <a:t>docs.expo.io/versions/v27.0.0/guides/building-standalone-apps.html#if-you-choose-to-build-for-android</a:t>
            </a:r>
            <a:r>
              <a:rPr lang="da-DK" sz="1100" b="1" dirty="0" smtClean="0"/>
              <a:t> </a:t>
            </a:r>
            <a:endParaRPr lang="da-DK" sz="1100" b="1"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146" y="5883670"/>
            <a:ext cx="3295972" cy="881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3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90352" y="488576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Build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Undertitel 4"/>
          <p:cNvSpPr>
            <a:spLocks noGrp="1"/>
          </p:cNvSpPr>
          <p:nvPr>
            <p:ph type="subTitle" idx="1"/>
          </p:nvPr>
        </p:nvSpPr>
        <p:spPr>
          <a:xfrm>
            <a:off x="1490352" y="1505711"/>
            <a:ext cx="9144000" cy="1123764"/>
          </a:xfrm>
        </p:spPr>
        <p:txBody>
          <a:bodyPr>
            <a:normAutofit/>
          </a:bodyPr>
          <a:lstStyle/>
          <a:p>
            <a:r>
              <a:rPr lang="da-DK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Build</a:t>
            </a:r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til </a:t>
            </a:r>
            <a:r>
              <a:rPr lang="da-DK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iOS</a:t>
            </a:r>
            <a:endParaRPr lang="da-DK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”exp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build:ios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266" y="2729345"/>
            <a:ext cx="5786171" cy="3250551"/>
          </a:xfrm>
          <a:prstGeom prst="rect">
            <a:avLst/>
          </a:prstGeom>
        </p:spPr>
      </p:pic>
      <p:cxnSp>
        <p:nvCxnSpPr>
          <p:cNvPr id="10" name="Lige pilforbindelse 9"/>
          <p:cNvCxnSpPr/>
          <p:nvPr/>
        </p:nvCxnSpPr>
        <p:spPr>
          <a:xfrm>
            <a:off x="2313709" y="4378036"/>
            <a:ext cx="661060" cy="22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enstre klammeparentes 12"/>
          <p:cNvSpPr/>
          <p:nvPr/>
        </p:nvSpPr>
        <p:spPr>
          <a:xfrm>
            <a:off x="2974769" y="4458689"/>
            <a:ext cx="294638" cy="29787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pilforbindelse 15"/>
          <p:cNvCxnSpPr/>
          <p:nvPr/>
        </p:nvCxnSpPr>
        <p:spPr>
          <a:xfrm>
            <a:off x="2313709" y="5315699"/>
            <a:ext cx="661060" cy="22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enstre klammeparentes 16"/>
          <p:cNvSpPr/>
          <p:nvPr/>
        </p:nvSpPr>
        <p:spPr>
          <a:xfrm>
            <a:off x="2974769" y="5259619"/>
            <a:ext cx="294638" cy="5713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kstfelt 17"/>
          <p:cNvSpPr txBox="1"/>
          <p:nvPr/>
        </p:nvSpPr>
        <p:spPr>
          <a:xfrm>
            <a:off x="2644239" y="6195433"/>
            <a:ext cx="7124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hlinkClick r:id="rId4"/>
              </a:rPr>
              <a:t>https://</a:t>
            </a:r>
            <a:r>
              <a:rPr lang="da-DK" sz="1200" b="1" dirty="0" smtClean="0">
                <a:hlinkClick r:id="rId4"/>
              </a:rPr>
              <a:t>docs.expo.io/versions/v27.0.0/guides/building-standalone-apps.html#if-you-choose-to-build-for-ios</a:t>
            </a:r>
            <a:r>
              <a:rPr lang="da-DK" sz="1200" b="1" dirty="0" smtClean="0"/>
              <a:t> </a:t>
            </a:r>
            <a:endParaRPr lang="da-DK" sz="1200" b="1" dirty="0"/>
          </a:p>
        </p:txBody>
      </p:sp>
    </p:spTree>
    <p:extLst>
      <p:ext uri="{BB962C8B-B14F-4D97-AF65-F5344CB8AC3E}">
        <p14:creationId xmlns:p14="http://schemas.microsoft.com/office/powerpoint/2010/main" val="11611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354</Words>
  <Application>Microsoft Macintosh PowerPoint</Application>
  <PresentationFormat>Widescreen</PresentationFormat>
  <Paragraphs>106</Paragraphs>
  <Slides>13</Slides>
  <Notes>11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Kontortema</vt:lpstr>
      <vt:lpstr>Udgivelse af apps</vt:lpstr>
      <vt:lpstr>agenda for i dag</vt:lpstr>
      <vt:lpstr>App Store vs Google Play Store</vt:lpstr>
      <vt:lpstr>App Store</vt:lpstr>
      <vt:lpstr>Google Play Store</vt:lpstr>
      <vt:lpstr>App Building</vt:lpstr>
      <vt:lpstr>1. Configuring app.json</vt:lpstr>
      <vt:lpstr>2. Build </vt:lpstr>
      <vt:lpstr>2. Build </vt:lpstr>
      <vt:lpstr>3. Installér på telefon</vt:lpstr>
      <vt:lpstr>4. Upload to app store</vt:lpstr>
      <vt:lpstr>5. App Publishing/Updating</vt:lpstr>
      <vt:lpstr>Et real-world eksempel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Microsoft Office-bruger</dc:creator>
  <cp:lastModifiedBy>Emil Stepanian</cp:lastModifiedBy>
  <cp:revision>96</cp:revision>
  <dcterms:created xsi:type="dcterms:W3CDTF">2017-01-03T18:41:42Z</dcterms:created>
  <dcterms:modified xsi:type="dcterms:W3CDTF">2018-11-23T07:11:11Z</dcterms:modified>
</cp:coreProperties>
</file>