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0" r:id="rId4"/>
    <p:sldId id="287" r:id="rId5"/>
    <p:sldId id="288" r:id="rId6"/>
    <p:sldId id="273" r:id="rId7"/>
    <p:sldId id="286" r:id="rId8"/>
    <p:sldId id="278" r:id="rId9"/>
    <p:sldId id="285" r:id="rId10"/>
    <p:sldId id="280" r:id="rId11"/>
    <p:sldId id="291" r:id="rId12"/>
    <p:sldId id="290" r:id="rId13"/>
    <p:sldId id="289" r:id="rId14"/>
    <p:sldId id="29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DDC"/>
    <a:srgbClr val="615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023C3-9BC0-4059-9F43-67586A5BB5E4}" v="229" dt="2022-12-06T04:31:08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Lynn" userId="af7c1a9b-431e-4ad6-90da-0db6f9d25b60" providerId="ADAL" clId="{387023C3-9BC0-4059-9F43-67586A5BB5E4}"/>
    <pc:docChg chg="undo custSel addSld delSld modSld sldOrd modMainMaster">
      <pc:chgData name="Emily Lynn" userId="af7c1a9b-431e-4ad6-90da-0db6f9d25b60" providerId="ADAL" clId="{387023C3-9BC0-4059-9F43-67586A5BB5E4}" dt="2022-12-06T21:26:49.691" v="2864" actId="2696"/>
      <pc:docMkLst>
        <pc:docMk/>
      </pc:docMkLst>
      <pc:sldChg chg="addSp modSp mod">
        <pc:chgData name="Emily Lynn" userId="af7c1a9b-431e-4ad6-90da-0db6f9d25b60" providerId="ADAL" clId="{387023C3-9BC0-4059-9F43-67586A5BB5E4}" dt="2022-12-05T13:43:26.367" v="1438" actId="962"/>
        <pc:sldMkLst>
          <pc:docMk/>
          <pc:sldMk cId="452321413" sldId="256"/>
        </pc:sldMkLst>
        <pc:picChg chg="add mod">
          <ac:chgData name="Emily Lynn" userId="af7c1a9b-431e-4ad6-90da-0db6f9d25b60" providerId="ADAL" clId="{387023C3-9BC0-4059-9F43-67586A5BB5E4}" dt="2022-12-05T13:43:26.367" v="1438" actId="962"/>
          <ac:picMkLst>
            <pc:docMk/>
            <pc:sldMk cId="452321413" sldId="256"/>
            <ac:picMk id="5" creationId="{76326C2D-A001-3BA5-2320-4B5F3E7627B1}"/>
          </ac:picMkLst>
        </pc:picChg>
      </pc:sldChg>
      <pc:sldChg chg="del ord">
        <pc:chgData name="Emily Lynn" userId="af7c1a9b-431e-4ad6-90da-0db6f9d25b60" providerId="ADAL" clId="{387023C3-9BC0-4059-9F43-67586A5BB5E4}" dt="2022-12-06T19:20:54.815" v="2853" actId="2696"/>
        <pc:sldMkLst>
          <pc:docMk/>
          <pc:sldMk cId="3048667615" sldId="257"/>
        </pc:sldMkLst>
      </pc:sldChg>
      <pc:sldChg chg="del ord">
        <pc:chgData name="Emily Lynn" userId="af7c1a9b-431e-4ad6-90da-0db6f9d25b60" providerId="ADAL" clId="{387023C3-9BC0-4059-9F43-67586A5BB5E4}" dt="2022-12-06T19:21:14.521" v="2854" actId="2696"/>
        <pc:sldMkLst>
          <pc:docMk/>
          <pc:sldMk cId="1865672457" sldId="258"/>
        </pc:sldMkLst>
      </pc:sldChg>
      <pc:sldChg chg="del ord">
        <pc:chgData name="Emily Lynn" userId="af7c1a9b-431e-4ad6-90da-0db6f9d25b60" providerId="ADAL" clId="{387023C3-9BC0-4059-9F43-67586A5BB5E4}" dt="2022-12-06T19:21:27.636" v="2855" actId="2696"/>
        <pc:sldMkLst>
          <pc:docMk/>
          <pc:sldMk cId="2671071011" sldId="260"/>
        </pc:sldMkLst>
      </pc:sldChg>
      <pc:sldChg chg="del ord">
        <pc:chgData name="Emily Lynn" userId="af7c1a9b-431e-4ad6-90da-0db6f9d25b60" providerId="ADAL" clId="{387023C3-9BC0-4059-9F43-67586A5BB5E4}" dt="2022-12-06T19:21:51.882" v="2856" actId="2696"/>
        <pc:sldMkLst>
          <pc:docMk/>
          <pc:sldMk cId="2967894" sldId="261"/>
        </pc:sldMkLst>
      </pc:sldChg>
      <pc:sldChg chg="del ord">
        <pc:chgData name="Emily Lynn" userId="af7c1a9b-431e-4ad6-90da-0db6f9d25b60" providerId="ADAL" clId="{387023C3-9BC0-4059-9F43-67586A5BB5E4}" dt="2022-12-06T19:20:30.408" v="2852" actId="2696"/>
        <pc:sldMkLst>
          <pc:docMk/>
          <pc:sldMk cId="1935637876" sldId="262"/>
        </pc:sldMkLst>
      </pc:sldChg>
      <pc:sldChg chg="del ord">
        <pc:chgData name="Emily Lynn" userId="af7c1a9b-431e-4ad6-90da-0db6f9d25b60" providerId="ADAL" clId="{387023C3-9BC0-4059-9F43-67586A5BB5E4}" dt="2022-12-06T19:22:04.083" v="2857" actId="2696"/>
        <pc:sldMkLst>
          <pc:docMk/>
          <pc:sldMk cId="1247767492" sldId="263"/>
        </pc:sldMkLst>
      </pc:sldChg>
      <pc:sldChg chg="del ord">
        <pc:chgData name="Emily Lynn" userId="af7c1a9b-431e-4ad6-90da-0db6f9d25b60" providerId="ADAL" clId="{387023C3-9BC0-4059-9F43-67586A5BB5E4}" dt="2022-12-06T19:22:18.230" v="2858" actId="2696"/>
        <pc:sldMkLst>
          <pc:docMk/>
          <pc:sldMk cId="359831021" sldId="264"/>
        </pc:sldMkLst>
      </pc:sldChg>
      <pc:sldChg chg="del ord">
        <pc:chgData name="Emily Lynn" userId="af7c1a9b-431e-4ad6-90da-0db6f9d25b60" providerId="ADAL" clId="{387023C3-9BC0-4059-9F43-67586A5BB5E4}" dt="2022-12-06T19:22:31.202" v="2859" actId="2696"/>
        <pc:sldMkLst>
          <pc:docMk/>
          <pc:sldMk cId="3332547732" sldId="265"/>
        </pc:sldMkLst>
      </pc:sldChg>
      <pc:sldChg chg="del ord">
        <pc:chgData name="Emily Lynn" userId="af7c1a9b-431e-4ad6-90da-0db6f9d25b60" providerId="ADAL" clId="{387023C3-9BC0-4059-9F43-67586A5BB5E4}" dt="2022-12-06T19:22:38.377" v="2860" actId="2696"/>
        <pc:sldMkLst>
          <pc:docMk/>
          <pc:sldMk cId="3830561746" sldId="266"/>
        </pc:sldMkLst>
      </pc:sldChg>
      <pc:sldChg chg="del ord">
        <pc:chgData name="Emily Lynn" userId="af7c1a9b-431e-4ad6-90da-0db6f9d25b60" providerId="ADAL" clId="{387023C3-9BC0-4059-9F43-67586A5BB5E4}" dt="2022-12-06T19:22:44.946" v="2861" actId="2696"/>
        <pc:sldMkLst>
          <pc:docMk/>
          <pc:sldMk cId="3083790847" sldId="267"/>
        </pc:sldMkLst>
      </pc:sldChg>
      <pc:sldChg chg="addSp modSp mod">
        <pc:chgData name="Emily Lynn" userId="af7c1a9b-431e-4ad6-90da-0db6f9d25b60" providerId="ADAL" clId="{387023C3-9BC0-4059-9F43-67586A5BB5E4}" dt="2022-12-06T00:50:13.907" v="2011" actId="1076"/>
        <pc:sldMkLst>
          <pc:docMk/>
          <pc:sldMk cId="2899025456" sldId="268"/>
        </pc:sldMkLst>
        <pc:spChg chg="add mod">
          <ac:chgData name="Emily Lynn" userId="af7c1a9b-431e-4ad6-90da-0db6f9d25b60" providerId="ADAL" clId="{387023C3-9BC0-4059-9F43-67586A5BB5E4}" dt="2022-12-06T00:50:13.907" v="2011" actId="1076"/>
          <ac:spMkLst>
            <pc:docMk/>
            <pc:sldMk cId="2899025456" sldId="268"/>
            <ac:spMk id="8" creationId="{74261FCF-B487-B07B-EFC2-AF30D2189519}"/>
          </ac:spMkLst>
        </pc:spChg>
        <pc:picChg chg="add mod">
          <ac:chgData name="Emily Lynn" userId="af7c1a9b-431e-4ad6-90da-0db6f9d25b60" providerId="ADAL" clId="{387023C3-9BC0-4059-9F43-67586A5BB5E4}" dt="2022-12-05T13:26:15.804" v="1430" actId="1076"/>
          <ac:picMkLst>
            <pc:docMk/>
            <pc:sldMk cId="2899025456" sldId="268"/>
            <ac:picMk id="3" creationId="{1B245068-C5A1-D1B3-A4A1-9FAF6407E8B4}"/>
          </ac:picMkLst>
        </pc:picChg>
        <pc:picChg chg="add mod">
          <ac:chgData name="Emily Lynn" userId="af7c1a9b-431e-4ad6-90da-0db6f9d25b60" providerId="ADAL" clId="{387023C3-9BC0-4059-9F43-67586A5BB5E4}" dt="2022-12-05T13:26:19.589" v="1431" actId="1076"/>
          <ac:picMkLst>
            <pc:docMk/>
            <pc:sldMk cId="2899025456" sldId="268"/>
            <ac:picMk id="5" creationId="{4EB578C1-36A8-478B-789D-584C0FBA4065}"/>
          </ac:picMkLst>
        </pc:picChg>
        <pc:picChg chg="add mod">
          <ac:chgData name="Emily Lynn" userId="af7c1a9b-431e-4ad6-90da-0db6f9d25b60" providerId="ADAL" clId="{387023C3-9BC0-4059-9F43-67586A5BB5E4}" dt="2022-12-05T13:26:38.011" v="1435" actId="1076"/>
          <ac:picMkLst>
            <pc:docMk/>
            <pc:sldMk cId="2899025456" sldId="268"/>
            <ac:picMk id="7" creationId="{11079BB7-6DF3-1FD4-41D6-3846911AA79C}"/>
          </ac:picMkLst>
        </pc:picChg>
      </pc:sldChg>
      <pc:sldChg chg="addSp modSp new del mod ord">
        <pc:chgData name="Emily Lynn" userId="af7c1a9b-431e-4ad6-90da-0db6f9d25b60" providerId="ADAL" clId="{387023C3-9BC0-4059-9F43-67586A5BB5E4}" dt="2022-12-06T19:20:04.197" v="2851" actId="2696"/>
        <pc:sldMkLst>
          <pc:docMk/>
          <pc:sldMk cId="195091475" sldId="269"/>
        </pc:sldMkLst>
        <pc:spChg chg="add mod">
          <ac:chgData name="Emily Lynn" userId="af7c1a9b-431e-4ad6-90da-0db6f9d25b60" providerId="ADAL" clId="{387023C3-9BC0-4059-9F43-67586A5BB5E4}" dt="2022-12-04T23:05:08.858" v="651" actId="5793"/>
          <ac:spMkLst>
            <pc:docMk/>
            <pc:sldMk cId="195091475" sldId="269"/>
            <ac:spMk id="2" creationId="{7DDE849A-94B3-C41D-DBD5-C01B2315EFB5}"/>
          </ac:spMkLst>
        </pc:spChg>
      </pc:sldChg>
      <pc:sldChg chg="addSp delSp modSp new mod setBg">
        <pc:chgData name="Emily Lynn" userId="af7c1a9b-431e-4ad6-90da-0db6f9d25b60" providerId="ADAL" clId="{387023C3-9BC0-4059-9F43-67586A5BB5E4}" dt="2022-12-06T03:58:05.411" v="2654" actId="20577"/>
        <pc:sldMkLst>
          <pc:docMk/>
          <pc:sldMk cId="645767482" sldId="270"/>
        </pc:sldMkLst>
        <pc:spChg chg="add del mod">
          <ac:chgData name="Emily Lynn" userId="af7c1a9b-431e-4ad6-90da-0db6f9d25b60" providerId="ADAL" clId="{387023C3-9BC0-4059-9F43-67586A5BB5E4}" dt="2022-12-06T03:41:59.064" v="2433" actId="21"/>
          <ac:spMkLst>
            <pc:docMk/>
            <pc:sldMk cId="645767482" sldId="270"/>
            <ac:spMk id="2" creationId="{F806B383-A059-1348-EE71-8990D8C76EE3}"/>
          </ac:spMkLst>
        </pc:spChg>
        <pc:spChg chg="add">
          <ac:chgData name="Emily Lynn" userId="af7c1a9b-431e-4ad6-90da-0db6f9d25b60" providerId="ADAL" clId="{387023C3-9BC0-4059-9F43-67586A5BB5E4}" dt="2022-12-05T13:45:19.121" v="1439" actId="26606"/>
          <ac:spMkLst>
            <pc:docMk/>
            <pc:sldMk cId="645767482" sldId="270"/>
            <ac:spMk id="8" creationId="{F3060C83-F051-4F0E-ABAD-AA0DFC48B218}"/>
          </ac:spMkLst>
        </pc:spChg>
        <pc:spChg chg="add">
          <ac:chgData name="Emily Lynn" userId="af7c1a9b-431e-4ad6-90da-0db6f9d25b60" providerId="ADAL" clId="{387023C3-9BC0-4059-9F43-67586A5BB5E4}" dt="2022-12-05T13:45:19.121" v="1439" actId="26606"/>
          <ac:spMkLst>
            <pc:docMk/>
            <pc:sldMk cId="645767482" sldId="270"/>
            <ac:spMk id="10" creationId="{83C98ABE-055B-441F-B07E-44F97F083C39}"/>
          </ac:spMkLst>
        </pc:spChg>
        <pc:spChg chg="add">
          <ac:chgData name="Emily Lynn" userId="af7c1a9b-431e-4ad6-90da-0db6f9d25b60" providerId="ADAL" clId="{387023C3-9BC0-4059-9F43-67586A5BB5E4}" dt="2022-12-05T13:45:19.121" v="1439" actId="26606"/>
          <ac:spMkLst>
            <pc:docMk/>
            <pc:sldMk cId="645767482" sldId="270"/>
            <ac:spMk id="12" creationId="{29FDB030-9B49-4CED-8CCD-4D99382388AC}"/>
          </ac:spMkLst>
        </pc:spChg>
        <pc:spChg chg="add">
          <ac:chgData name="Emily Lynn" userId="af7c1a9b-431e-4ad6-90da-0db6f9d25b60" providerId="ADAL" clId="{387023C3-9BC0-4059-9F43-67586A5BB5E4}" dt="2022-12-05T13:45:19.121" v="1439" actId="26606"/>
          <ac:spMkLst>
            <pc:docMk/>
            <pc:sldMk cId="645767482" sldId="270"/>
            <ac:spMk id="14" creationId="{3783CA14-24A1-485C-8B30-D6A5D87987AD}"/>
          </ac:spMkLst>
        </pc:spChg>
        <pc:spChg chg="add">
          <ac:chgData name="Emily Lynn" userId="af7c1a9b-431e-4ad6-90da-0db6f9d25b60" providerId="ADAL" clId="{387023C3-9BC0-4059-9F43-67586A5BB5E4}" dt="2022-12-05T13:45:19.121" v="1439" actId="26606"/>
          <ac:spMkLst>
            <pc:docMk/>
            <pc:sldMk cId="645767482" sldId="270"/>
            <ac:spMk id="16" creationId="{9A97C86A-04D6-40F7-AE84-31AB43E6A846}"/>
          </ac:spMkLst>
        </pc:spChg>
        <pc:spChg chg="add">
          <ac:chgData name="Emily Lynn" userId="af7c1a9b-431e-4ad6-90da-0db6f9d25b60" providerId="ADAL" clId="{387023C3-9BC0-4059-9F43-67586A5BB5E4}" dt="2022-12-05T13:45:19.121" v="1439" actId="26606"/>
          <ac:spMkLst>
            <pc:docMk/>
            <pc:sldMk cId="645767482" sldId="270"/>
            <ac:spMk id="18" creationId="{FF9F2414-84E8-453E-B1F3-389FDE8192D9}"/>
          </ac:spMkLst>
        </pc:spChg>
        <pc:spChg chg="add">
          <ac:chgData name="Emily Lynn" userId="af7c1a9b-431e-4ad6-90da-0db6f9d25b60" providerId="ADAL" clId="{387023C3-9BC0-4059-9F43-67586A5BB5E4}" dt="2022-12-05T13:45:19.121" v="1439" actId="26606"/>
          <ac:spMkLst>
            <pc:docMk/>
            <pc:sldMk cId="645767482" sldId="270"/>
            <ac:spMk id="20" creationId="{3ECA69A1-7536-43AC-85EF-C7106179F5ED}"/>
          </ac:spMkLst>
        </pc:spChg>
        <pc:graphicFrameChg chg="add del">
          <ac:chgData name="Emily Lynn" userId="af7c1a9b-431e-4ad6-90da-0db6f9d25b60" providerId="ADAL" clId="{387023C3-9BC0-4059-9F43-67586A5BB5E4}" dt="2022-12-04T23:22:46.660" v="654" actId="3680"/>
          <ac:graphicFrameMkLst>
            <pc:docMk/>
            <pc:sldMk cId="645767482" sldId="270"/>
            <ac:graphicFrameMk id="2" creationId="{AADA2051-369B-B0BA-D2C6-99F2F2CE0C5C}"/>
          </ac:graphicFrameMkLst>
        </pc:graphicFrameChg>
        <pc:graphicFrameChg chg="add mod modGraphic">
          <ac:chgData name="Emily Lynn" userId="af7c1a9b-431e-4ad6-90da-0db6f9d25b60" providerId="ADAL" clId="{387023C3-9BC0-4059-9F43-67586A5BB5E4}" dt="2022-12-06T03:58:05.411" v="2654" actId="20577"/>
          <ac:graphicFrameMkLst>
            <pc:docMk/>
            <pc:sldMk cId="645767482" sldId="270"/>
            <ac:graphicFrameMk id="3" creationId="{DA9739B8-34BE-A390-9204-669E6F46C212}"/>
          </ac:graphicFrameMkLst>
        </pc:graphicFrameChg>
      </pc:sldChg>
      <pc:sldChg chg="addSp delSp modSp add del mod setBg">
        <pc:chgData name="Emily Lynn" userId="af7c1a9b-431e-4ad6-90da-0db6f9d25b60" providerId="ADAL" clId="{387023C3-9BC0-4059-9F43-67586A5BB5E4}" dt="2022-12-06T03:51:05.907" v="2606" actId="2696"/>
        <pc:sldMkLst>
          <pc:docMk/>
          <pc:sldMk cId="1171456892" sldId="271"/>
        </pc:sldMkLst>
        <pc:spChg chg="add mod">
          <ac:chgData name="Emily Lynn" userId="af7c1a9b-431e-4ad6-90da-0db6f9d25b60" providerId="ADAL" clId="{387023C3-9BC0-4059-9F43-67586A5BB5E4}" dt="2022-12-06T00:25:45.560" v="1889" actId="26606"/>
          <ac:spMkLst>
            <pc:docMk/>
            <pc:sldMk cId="1171456892" sldId="271"/>
            <ac:spMk id="2" creationId="{AEF03C57-911C-D720-DFA4-E1DC93B12D7D}"/>
          </ac:spMkLst>
        </pc:spChg>
        <pc:spChg chg="add del">
          <ac:chgData name="Emily Lynn" userId="af7c1a9b-431e-4ad6-90da-0db6f9d25b60" providerId="ADAL" clId="{387023C3-9BC0-4059-9F43-67586A5BB5E4}" dt="2022-12-06T00:25:45.560" v="1889" actId="26606"/>
          <ac:spMkLst>
            <pc:docMk/>
            <pc:sldMk cId="1171456892" sldId="271"/>
            <ac:spMk id="8" creationId="{24747089-0322-4B03-B224-817DD4C8B708}"/>
          </ac:spMkLst>
        </pc:spChg>
        <pc:spChg chg="add del">
          <ac:chgData name="Emily Lynn" userId="af7c1a9b-431e-4ad6-90da-0db6f9d25b60" providerId="ADAL" clId="{387023C3-9BC0-4059-9F43-67586A5BB5E4}" dt="2022-12-06T00:25:45.560" v="1889" actId="26606"/>
          <ac:spMkLst>
            <pc:docMk/>
            <pc:sldMk cId="1171456892" sldId="271"/>
            <ac:spMk id="10" creationId="{7228512D-3055-4911-A4D1-4A084C9C4201}"/>
          </ac:spMkLst>
        </pc:spChg>
        <pc:spChg chg="add del">
          <ac:chgData name="Emily Lynn" userId="af7c1a9b-431e-4ad6-90da-0db6f9d25b60" providerId="ADAL" clId="{387023C3-9BC0-4059-9F43-67586A5BB5E4}" dt="2022-12-06T00:25:45.560" v="1889" actId="26606"/>
          <ac:spMkLst>
            <pc:docMk/>
            <pc:sldMk cId="1171456892" sldId="271"/>
            <ac:spMk id="12" creationId="{3C98C7BF-70D9-4D19-BD2D-D808991FDF60}"/>
          </ac:spMkLst>
        </pc:spChg>
        <pc:spChg chg="add del">
          <ac:chgData name="Emily Lynn" userId="af7c1a9b-431e-4ad6-90da-0db6f9d25b60" providerId="ADAL" clId="{387023C3-9BC0-4059-9F43-67586A5BB5E4}" dt="2022-12-06T00:25:45.560" v="1889" actId="26606"/>
          <ac:spMkLst>
            <pc:docMk/>
            <pc:sldMk cId="1171456892" sldId="271"/>
            <ac:spMk id="14" creationId="{B497CCB5-5FC2-473C-AFCC-2430CEF1DF71}"/>
          </ac:spMkLst>
        </pc:spChg>
        <pc:spChg chg="add del">
          <ac:chgData name="Emily Lynn" userId="af7c1a9b-431e-4ad6-90da-0db6f9d25b60" providerId="ADAL" clId="{387023C3-9BC0-4059-9F43-67586A5BB5E4}" dt="2022-12-06T00:25:45.560" v="1889" actId="26606"/>
          <ac:spMkLst>
            <pc:docMk/>
            <pc:sldMk cId="1171456892" sldId="271"/>
            <ac:spMk id="16" creationId="{599C8C75-BFDF-44E7-A028-EEB5EDD58817}"/>
          </ac:spMkLst>
        </pc:spChg>
        <pc:spChg chg="add del">
          <ac:chgData name="Emily Lynn" userId="af7c1a9b-431e-4ad6-90da-0db6f9d25b60" providerId="ADAL" clId="{387023C3-9BC0-4059-9F43-67586A5BB5E4}" dt="2022-12-06T00:25:45.560" v="1889" actId="26606"/>
          <ac:spMkLst>
            <pc:docMk/>
            <pc:sldMk cId="1171456892" sldId="271"/>
            <ac:spMk id="18" creationId="{FFD685C2-1A84-41DE-BFA0-0A068F83D2D2}"/>
          </ac:spMkLst>
        </pc:spChg>
        <pc:graphicFrameChg chg="mod ord modGraphic">
          <ac:chgData name="Emily Lynn" userId="af7c1a9b-431e-4ad6-90da-0db6f9d25b60" providerId="ADAL" clId="{387023C3-9BC0-4059-9F43-67586A5BB5E4}" dt="2022-12-06T00:25:45.560" v="1889" actId="26606"/>
          <ac:graphicFrameMkLst>
            <pc:docMk/>
            <pc:sldMk cId="1171456892" sldId="271"/>
            <ac:graphicFrameMk id="3" creationId="{DA9739B8-34BE-A390-9204-669E6F46C212}"/>
          </ac:graphicFrameMkLst>
        </pc:graphicFrameChg>
      </pc:sldChg>
      <pc:sldChg chg="addSp modSp add del mod">
        <pc:chgData name="Emily Lynn" userId="af7c1a9b-431e-4ad6-90da-0db6f9d25b60" providerId="ADAL" clId="{387023C3-9BC0-4059-9F43-67586A5BB5E4}" dt="2022-12-06T03:51:07.522" v="2607" actId="2696"/>
        <pc:sldMkLst>
          <pc:docMk/>
          <pc:sldMk cId="1179123863" sldId="272"/>
        </pc:sldMkLst>
        <pc:spChg chg="add mod">
          <ac:chgData name="Emily Lynn" userId="af7c1a9b-431e-4ad6-90da-0db6f9d25b60" providerId="ADAL" clId="{387023C3-9BC0-4059-9F43-67586A5BB5E4}" dt="2022-12-05T16:55:01.972" v="1666" actId="20577"/>
          <ac:spMkLst>
            <pc:docMk/>
            <pc:sldMk cId="1179123863" sldId="272"/>
            <ac:spMk id="2" creationId="{3EF80B9D-F354-87F8-7AFD-4337F4156E1F}"/>
          </ac:spMkLst>
        </pc:spChg>
        <pc:graphicFrameChg chg="modGraphic">
          <ac:chgData name="Emily Lynn" userId="af7c1a9b-431e-4ad6-90da-0db6f9d25b60" providerId="ADAL" clId="{387023C3-9BC0-4059-9F43-67586A5BB5E4}" dt="2022-12-04T23:26:03.012" v="909" actId="20577"/>
          <ac:graphicFrameMkLst>
            <pc:docMk/>
            <pc:sldMk cId="1179123863" sldId="272"/>
            <ac:graphicFrameMk id="3" creationId="{DA9739B8-34BE-A390-9204-669E6F46C212}"/>
          </ac:graphicFrameMkLst>
        </pc:graphicFrameChg>
      </pc:sldChg>
      <pc:sldChg chg="addSp modSp new mod setBg">
        <pc:chgData name="Emily Lynn" userId="af7c1a9b-431e-4ad6-90da-0db6f9d25b60" providerId="ADAL" clId="{387023C3-9BC0-4059-9F43-67586A5BB5E4}" dt="2022-12-06T00:23:57.682" v="1887"/>
        <pc:sldMkLst>
          <pc:docMk/>
          <pc:sldMk cId="943282228" sldId="273"/>
        </pc:sldMkLst>
        <pc:spChg chg="add">
          <ac:chgData name="Emily Lynn" userId="af7c1a9b-431e-4ad6-90da-0db6f9d25b60" providerId="ADAL" clId="{387023C3-9BC0-4059-9F43-67586A5BB5E4}" dt="2022-12-04T23:32:04.609" v="914" actId="26606"/>
          <ac:spMkLst>
            <pc:docMk/>
            <pc:sldMk cId="943282228" sldId="273"/>
            <ac:spMk id="8" creationId="{B670DBD5-770C-4383-9F54-5B86E86BD5BB}"/>
          </ac:spMkLst>
        </pc:spChg>
        <pc:picChg chg="add mod">
          <ac:chgData name="Emily Lynn" userId="af7c1a9b-431e-4ad6-90da-0db6f9d25b60" providerId="ADAL" clId="{387023C3-9BC0-4059-9F43-67586A5BB5E4}" dt="2022-12-04T23:32:04.609" v="914" actId="26606"/>
          <ac:picMkLst>
            <pc:docMk/>
            <pc:sldMk cId="943282228" sldId="273"/>
            <ac:picMk id="3" creationId="{0760A5D9-9E3A-56EC-49C0-FDAE6566055D}"/>
          </ac:picMkLst>
        </pc:picChg>
      </pc:sldChg>
      <pc:sldChg chg="addSp modSp new del mod">
        <pc:chgData name="Emily Lynn" userId="af7c1a9b-431e-4ad6-90da-0db6f9d25b60" providerId="ADAL" clId="{387023C3-9BC0-4059-9F43-67586A5BB5E4}" dt="2022-12-06T03:12:07.020" v="2229" actId="2696"/>
        <pc:sldMkLst>
          <pc:docMk/>
          <pc:sldMk cId="164394694" sldId="274"/>
        </pc:sldMkLst>
        <pc:spChg chg="add mod">
          <ac:chgData name="Emily Lynn" userId="af7c1a9b-431e-4ad6-90da-0db6f9d25b60" providerId="ADAL" clId="{387023C3-9BC0-4059-9F43-67586A5BB5E4}" dt="2022-12-06T03:11:13.122" v="2224" actId="208"/>
          <ac:spMkLst>
            <pc:docMk/>
            <pc:sldMk cId="164394694" sldId="274"/>
            <ac:spMk id="2" creationId="{1A2526C4-76FF-42D7-2548-2A354C77C617}"/>
          </ac:spMkLst>
        </pc:spChg>
        <pc:spChg chg="add mod">
          <ac:chgData name="Emily Lynn" userId="af7c1a9b-431e-4ad6-90da-0db6f9d25b60" providerId="ADAL" clId="{387023C3-9BC0-4059-9F43-67586A5BB5E4}" dt="2022-12-06T00:20:15.072" v="1837" actId="20577"/>
          <ac:spMkLst>
            <pc:docMk/>
            <pc:sldMk cId="164394694" sldId="274"/>
            <ac:spMk id="3" creationId="{A3C55444-045B-A01E-6E19-A15E39117689}"/>
          </ac:spMkLst>
        </pc:spChg>
        <pc:spChg chg="add mod">
          <ac:chgData name="Emily Lynn" userId="af7c1a9b-431e-4ad6-90da-0db6f9d25b60" providerId="ADAL" clId="{387023C3-9BC0-4059-9F43-67586A5BB5E4}" dt="2022-12-06T03:09:51.573" v="2217" actId="1076"/>
          <ac:spMkLst>
            <pc:docMk/>
            <pc:sldMk cId="164394694" sldId="274"/>
            <ac:spMk id="4" creationId="{A5EBB006-0300-0071-1CAB-B3C8368342EB}"/>
          </ac:spMkLst>
        </pc:spChg>
        <pc:spChg chg="add mod">
          <ac:chgData name="Emily Lynn" userId="af7c1a9b-431e-4ad6-90da-0db6f9d25b60" providerId="ADAL" clId="{387023C3-9BC0-4059-9F43-67586A5BB5E4}" dt="2022-12-06T00:20:52.286" v="1886" actId="20577"/>
          <ac:spMkLst>
            <pc:docMk/>
            <pc:sldMk cId="164394694" sldId="274"/>
            <ac:spMk id="5" creationId="{FDC467BF-1CD8-D8AB-330E-C3E58A09DA6F}"/>
          </ac:spMkLst>
        </pc:spChg>
      </pc:sldChg>
      <pc:sldChg chg="addSp delSp modSp new del mod ord">
        <pc:chgData name="Emily Lynn" userId="af7c1a9b-431e-4ad6-90da-0db6f9d25b60" providerId="ADAL" clId="{387023C3-9BC0-4059-9F43-67586A5BB5E4}" dt="2022-12-06T13:25:23.551" v="2850" actId="2696"/>
        <pc:sldMkLst>
          <pc:docMk/>
          <pc:sldMk cId="1238451136" sldId="275"/>
        </pc:sldMkLst>
        <pc:spChg chg="add mod">
          <ac:chgData name="Emily Lynn" userId="af7c1a9b-431e-4ad6-90da-0db6f9d25b60" providerId="ADAL" clId="{387023C3-9BC0-4059-9F43-67586A5BB5E4}" dt="2022-12-06T00:32:46.334" v="1912" actId="1076"/>
          <ac:spMkLst>
            <pc:docMk/>
            <pc:sldMk cId="1238451136" sldId="275"/>
            <ac:spMk id="8" creationId="{CC30BB6D-A4DA-8448-EBF0-F854E924362E}"/>
          </ac:spMkLst>
        </pc:spChg>
        <pc:spChg chg="add mod">
          <ac:chgData name="Emily Lynn" userId="af7c1a9b-431e-4ad6-90da-0db6f9d25b60" providerId="ADAL" clId="{387023C3-9BC0-4059-9F43-67586A5BB5E4}" dt="2022-12-06T00:32:55.298" v="1916" actId="1076"/>
          <ac:spMkLst>
            <pc:docMk/>
            <pc:sldMk cId="1238451136" sldId="275"/>
            <ac:spMk id="9" creationId="{D253DE98-725B-EFCA-58EC-78EDE660B5F5}"/>
          </ac:spMkLst>
        </pc:spChg>
        <pc:spChg chg="add del mod">
          <ac:chgData name="Emily Lynn" userId="af7c1a9b-431e-4ad6-90da-0db6f9d25b60" providerId="ADAL" clId="{387023C3-9BC0-4059-9F43-67586A5BB5E4}" dt="2022-12-06T00:31:05.314" v="1894" actId="21"/>
          <ac:spMkLst>
            <pc:docMk/>
            <pc:sldMk cId="1238451136" sldId="275"/>
            <ac:spMk id="10" creationId="{0A16869F-BDC9-EDDB-7EB5-10CB6D9454A5}"/>
          </ac:spMkLst>
        </pc:spChg>
        <pc:picChg chg="add mod modCrop">
          <ac:chgData name="Emily Lynn" userId="af7c1a9b-431e-4ad6-90da-0db6f9d25b60" providerId="ADAL" clId="{387023C3-9BC0-4059-9F43-67586A5BB5E4}" dt="2022-12-06T00:33:00.690" v="1919" actId="1076"/>
          <ac:picMkLst>
            <pc:docMk/>
            <pc:sldMk cId="1238451136" sldId="275"/>
            <ac:picMk id="3" creationId="{EDDEDD83-C062-C302-D422-6A6832301ED9}"/>
          </ac:picMkLst>
        </pc:picChg>
        <pc:picChg chg="add mod modCrop">
          <ac:chgData name="Emily Lynn" userId="af7c1a9b-431e-4ad6-90da-0db6f9d25b60" providerId="ADAL" clId="{387023C3-9BC0-4059-9F43-67586A5BB5E4}" dt="2022-12-06T00:32:59.130" v="1918" actId="1076"/>
          <ac:picMkLst>
            <pc:docMk/>
            <pc:sldMk cId="1238451136" sldId="275"/>
            <ac:picMk id="5" creationId="{096FBBDE-2CD6-AEB8-63D6-67806033E70C}"/>
          </ac:picMkLst>
        </pc:picChg>
        <pc:picChg chg="add del mod modCrop">
          <ac:chgData name="Emily Lynn" userId="af7c1a9b-431e-4ad6-90da-0db6f9d25b60" providerId="ADAL" clId="{387023C3-9BC0-4059-9F43-67586A5BB5E4}" dt="2022-12-06T00:31:08.027" v="1895" actId="21"/>
          <ac:picMkLst>
            <pc:docMk/>
            <pc:sldMk cId="1238451136" sldId="275"/>
            <ac:picMk id="7" creationId="{7CF9A32C-CDF5-0550-B2ED-1FB37322D031}"/>
          </ac:picMkLst>
        </pc:picChg>
      </pc:sldChg>
      <pc:sldChg chg="addSp delSp modSp new del mod setBg">
        <pc:chgData name="Emily Lynn" userId="af7c1a9b-431e-4ad6-90da-0db6f9d25b60" providerId="ADAL" clId="{387023C3-9BC0-4059-9F43-67586A5BB5E4}" dt="2022-12-06T00:45:04.854" v="1954" actId="2696"/>
        <pc:sldMkLst>
          <pc:docMk/>
          <pc:sldMk cId="2266574329" sldId="276"/>
        </pc:sldMkLst>
        <pc:spChg chg="add del">
          <ac:chgData name="Emily Lynn" userId="af7c1a9b-431e-4ad6-90da-0db6f9d25b60" providerId="ADAL" clId="{387023C3-9BC0-4059-9F43-67586A5BB5E4}" dt="2022-12-05T13:46:12.559" v="1441" actId="26606"/>
          <ac:spMkLst>
            <pc:docMk/>
            <pc:sldMk cId="2266574329" sldId="276"/>
            <ac:spMk id="7" creationId="{F3060C83-F051-4F0E-ABAD-AA0DFC48B218}"/>
          </ac:spMkLst>
        </pc:spChg>
        <pc:spChg chg="add del">
          <ac:chgData name="Emily Lynn" userId="af7c1a9b-431e-4ad6-90da-0db6f9d25b60" providerId="ADAL" clId="{387023C3-9BC0-4059-9F43-67586A5BB5E4}" dt="2022-12-05T13:46:12.559" v="1441" actId="26606"/>
          <ac:spMkLst>
            <pc:docMk/>
            <pc:sldMk cId="2266574329" sldId="276"/>
            <ac:spMk id="9" creationId="{83C98ABE-055B-441F-B07E-44F97F083C39}"/>
          </ac:spMkLst>
        </pc:spChg>
        <pc:spChg chg="add del">
          <ac:chgData name="Emily Lynn" userId="af7c1a9b-431e-4ad6-90da-0db6f9d25b60" providerId="ADAL" clId="{387023C3-9BC0-4059-9F43-67586A5BB5E4}" dt="2022-12-05T13:46:12.559" v="1441" actId="26606"/>
          <ac:spMkLst>
            <pc:docMk/>
            <pc:sldMk cId="2266574329" sldId="276"/>
            <ac:spMk id="11" creationId="{29FDB030-9B49-4CED-8CCD-4D99382388AC}"/>
          </ac:spMkLst>
        </pc:spChg>
        <pc:spChg chg="add del">
          <ac:chgData name="Emily Lynn" userId="af7c1a9b-431e-4ad6-90da-0db6f9d25b60" providerId="ADAL" clId="{387023C3-9BC0-4059-9F43-67586A5BB5E4}" dt="2022-12-05T13:46:12.559" v="1441" actId="26606"/>
          <ac:spMkLst>
            <pc:docMk/>
            <pc:sldMk cId="2266574329" sldId="276"/>
            <ac:spMk id="13" creationId="{3783CA14-24A1-485C-8B30-D6A5D87987AD}"/>
          </ac:spMkLst>
        </pc:spChg>
        <pc:spChg chg="add del">
          <ac:chgData name="Emily Lynn" userId="af7c1a9b-431e-4ad6-90da-0db6f9d25b60" providerId="ADAL" clId="{387023C3-9BC0-4059-9F43-67586A5BB5E4}" dt="2022-12-05T13:46:12.559" v="1441" actId="26606"/>
          <ac:spMkLst>
            <pc:docMk/>
            <pc:sldMk cId="2266574329" sldId="276"/>
            <ac:spMk id="15" creationId="{9A97C86A-04D6-40F7-AE84-31AB43E6A846}"/>
          </ac:spMkLst>
        </pc:spChg>
        <pc:spChg chg="add del">
          <ac:chgData name="Emily Lynn" userId="af7c1a9b-431e-4ad6-90da-0db6f9d25b60" providerId="ADAL" clId="{387023C3-9BC0-4059-9F43-67586A5BB5E4}" dt="2022-12-05T13:46:12.559" v="1441" actId="26606"/>
          <ac:spMkLst>
            <pc:docMk/>
            <pc:sldMk cId="2266574329" sldId="276"/>
            <ac:spMk id="17" creationId="{FF9F2414-84E8-453E-B1F3-389FDE8192D9}"/>
          </ac:spMkLst>
        </pc:spChg>
        <pc:spChg chg="add del">
          <ac:chgData name="Emily Lynn" userId="af7c1a9b-431e-4ad6-90da-0db6f9d25b60" providerId="ADAL" clId="{387023C3-9BC0-4059-9F43-67586A5BB5E4}" dt="2022-12-05T13:46:12.559" v="1441" actId="26606"/>
          <ac:spMkLst>
            <pc:docMk/>
            <pc:sldMk cId="2266574329" sldId="276"/>
            <ac:spMk id="19" creationId="{3ECA69A1-7536-43AC-85EF-C7106179F5ED}"/>
          </ac:spMkLst>
        </pc:spChg>
        <pc:spChg chg="add">
          <ac:chgData name="Emily Lynn" userId="af7c1a9b-431e-4ad6-90da-0db6f9d25b60" providerId="ADAL" clId="{387023C3-9BC0-4059-9F43-67586A5BB5E4}" dt="2022-12-05T13:46:12.559" v="1441" actId="26606"/>
          <ac:spMkLst>
            <pc:docMk/>
            <pc:sldMk cId="2266574329" sldId="276"/>
            <ac:spMk id="24" creationId="{5F879AC3-D4CE-493C-ADC7-06205677F4F8}"/>
          </ac:spMkLst>
        </pc:spChg>
        <pc:spChg chg="add">
          <ac:chgData name="Emily Lynn" userId="af7c1a9b-431e-4ad6-90da-0db6f9d25b60" providerId="ADAL" clId="{387023C3-9BC0-4059-9F43-67586A5BB5E4}" dt="2022-12-05T13:46:12.559" v="1441" actId="26606"/>
          <ac:spMkLst>
            <pc:docMk/>
            <pc:sldMk cId="2266574329" sldId="276"/>
            <ac:spMk id="26" creationId="{736F0DFD-0954-464F-BF12-DD2E6F6E0380}"/>
          </ac:spMkLst>
        </pc:spChg>
        <pc:graphicFrameChg chg="add mod modGraphic">
          <ac:chgData name="Emily Lynn" userId="af7c1a9b-431e-4ad6-90da-0db6f9d25b60" providerId="ADAL" clId="{387023C3-9BC0-4059-9F43-67586A5BB5E4}" dt="2022-12-06T00:39:08.812" v="1926" actId="1076"/>
          <ac:graphicFrameMkLst>
            <pc:docMk/>
            <pc:sldMk cId="2266574329" sldId="276"/>
            <ac:graphicFrameMk id="2" creationId="{8D708EC4-9BF8-66E4-48E9-7E25C019D63B}"/>
          </ac:graphicFrameMkLst>
        </pc:graphicFrameChg>
      </pc:sldChg>
      <pc:sldChg chg="addSp delSp modSp new mod ord setBg">
        <pc:chgData name="Emily Lynn" userId="af7c1a9b-431e-4ad6-90da-0db6f9d25b60" providerId="ADAL" clId="{387023C3-9BC0-4059-9F43-67586A5BB5E4}" dt="2022-12-06T03:33:47.729" v="2346" actId="26606"/>
        <pc:sldMkLst>
          <pc:docMk/>
          <pc:sldMk cId="1697645464" sldId="277"/>
        </pc:sldMkLst>
        <pc:spChg chg="add del mod">
          <ac:chgData name="Emily Lynn" userId="af7c1a9b-431e-4ad6-90da-0db6f9d25b60" providerId="ADAL" clId="{387023C3-9BC0-4059-9F43-67586A5BB5E4}" dt="2022-12-06T03:33:38.902" v="2344" actId="21"/>
          <ac:spMkLst>
            <pc:docMk/>
            <pc:sldMk cId="1697645464" sldId="277"/>
            <ac:spMk id="2" creationId="{61332ADC-0EEF-8B3B-CB26-9488453B9592}"/>
          </ac:spMkLst>
        </pc:spChg>
        <pc:spChg chg="add">
          <ac:chgData name="Emily Lynn" userId="af7c1a9b-431e-4ad6-90da-0db6f9d25b60" providerId="ADAL" clId="{387023C3-9BC0-4059-9F43-67586A5BB5E4}" dt="2022-12-06T03:33:47.729" v="2346" actId="26606"/>
          <ac:spMkLst>
            <pc:docMk/>
            <pc:sldMk cId="1697645464" sldId="277"/>
            <ac:spMk id="2055" creationId="{B670DBD5-770C-4383-9F54-5B86E86BD5BB}"/>
          </ac:spMkLst>
        </pc:spChg>
        <pc:picChg chg="add mod">
          <ac:chgData name="Emily Lynn" userId="af7c1a9b-431e-4ad6-90da-0db6f9d25b60" providerId="ADAL" clId="{387023C3-9BC0-4059-9F43-67586A5BB5E4}" dt="2022-12-06T03:33:47.729" v="2346" actId="26606"/>
          <ac:picMkLst>
            <pc:docMk/>
            <pc:sldMk cId="1697645464" sldId="277"/>
            <ac:picMk id="2050" creationId="{50949E88-FCB6-988D-DF93-36D5AA18F2B7}"/>
          </ac:picMkLst>
        </pc:picChg>
      </pc:sldChg>
      <pc:sldChg chg="addSp delSp modSp new mod setBg">
        <pc:chgData name="Emily Lynn" userId="af7c1a9b-431e-4ad6-90da-0db6f9d25b60" providerId="ADAL" clId="{387023C3-9BC0-4059-9F43-67586A5BB5E4}" dt="2022-12-06T00:28:48.471" v="1891" actId="26606"/>
        <pc:sldMkLst>
          <pc:docMk/>
          <pc:sldMk cId="2451454497" sldId="278"/>
        </pc:sldMkLst>
        <pc:spChg chg="add del">
          <ac:chgData name="Emily Lynn" userId="af7c1a9b-431e-4ad6-90da-0db6f9d25b60" providerId="ADAL" clId="{387023C3-9BC0-4059-9F43-67586A5BB5E4}" dt="2022-12-05T14:41:23.565" v="1486" actId="22"/>
          <ac:spMkLst>
            <pc:docMk/>
            <pc:sldMk cId="2451454497" sldId="278"/>
            <ac:spMk id="5" creationId="{6AD850C0-3358-62DF-38EB-92CE9E016D3D}"/>
          </ac:spMkLst>
        </pc:spChg>
        <pc:spChg chg="add del">
          <ac:chgData name="Emily Lynn" userId="af7c1a9b-431e-4ad6-90da-0db6f9d25b60" providerId="ADAL" clId="{387023C3-9BC0-4059-9F43-67586A5BB5E4}" dt="2022-12-06T00:28:48.471" v="1891" actId="26606"/>
          <ac:spMkLst>
            <pc:docMk/>
            <pc:sldMk cId="2451454497" sldId="278"/>
            <ac:spMk id="1028" creationId="{F3060C83-F051-4F0E-ABAD-AA0DFC48B218}"/>
          </ac:spMkLst>
        </pc:spChg>
        <pc:spChg chg="add del">
          <ac:chgData name="Emily Lynn" userId="af7c1a9b-431e-4ad6-90da-0db6f9d25b60" providerId="ADAL" clId="{387023C3-9BC0-4059-9F43-67586A5BB5E4}" dt="2022-12-06T00:28:48.471" v="1891" actId="26606"/>
          <ac:spMkLst>
            <pc:docMk/>
            <pc:sldMk cId="2451454497" sldId="278"/>
            <ac:spMk id="1029" creationId="{83C98ABE-055B-441F-B07E-44F97F083C39}"/>
          </ac:spMkLst>
        </pc:spChg>
        <pc:spChg chg="add del">
          <ac:chgData name="Emily Lynn" userId="af7c1a9b-431e-4ad6-90da-0db6f9d25b60" providerId="ADAL" clId="{387023C3-9BC0-4059-9F43-67586A5BB5E4}" dt="2022-12-06T00:28:48.471" v="1891" actId="26606"/>
          <ac:spMkLst>
            <pc:docMk/>
            <pc:sldMk cId="2451454497" sldId="278"/>
            <ac:spMk id="1030" creationId="{29FDB030-9B49-4CED-8CCD-4D99382388AC}"/>
          </ac:spMkLst>
        </pc:spChg>
        <pc:spChg chg="add del">
          <ac:chgData name="Emily Lynn" userId="af7c1a9b-431e-4ad6-90da-0db6f9d25b60" providerId="ADAL" clId="{387023C3-9BC0-4059-9F43-67586A5BB5E4}" dt="2022-12-05T14:41:52.310" v="1491" actId="26606"/>
          <ac:spMkLst>
            <pc:docMk/>
            <pc:sldMk cId="2451454497" sldId="278"/>
            <ac:spMk id="1031" creationId="{F3060C83-F051-4F0E-ABAD-AA0DFC48B218}"/>
          </ac:spMkLst>
        </pc:spChg>
        <pc:spChg chg="add del">
          <ac:chgData name="Emily Lynn" userId="af7c1a9b-431e-4ad6-90da-0db6f9d25b60" providerId="ADAL" clId="{387023C3-9BC0-4059-9F43-67586A5BB5E4}" dt="2022-12-06T00:28:48.471" v="1891" actId="26606"/>
          <ac:spMkLst>
            <pc:docMk/>
            <pc:sldMk cId="2451454497" sldId="278"/>
            <ac:spMk id="1032" creationId="{3783CA14-24A1-485C-8B30-D6A5D87987AD}"/>
          </ac:spMkLst>
        </pc:spChg>
        <pc:spChg chg="add del">
          <ac:chgData name="Emily Lynn" userId="af7c1a9b-431e-4ad6-90da-0db6f9d25b60" providerId="ADAL" clId="{387023C3-9BC0-4059-9F43-67586A5BB5E4}" dt="2022-12-05T14:41:52.310" v="1491" actId="26606"/>
          <ac:spMkLst>
            <pc:docMk/>
            <pc:sldMk cId="2451454497" sldId="278"/>
            <ac:spMk id="1033" creationId="{83C98ABE-055B-441F-B07E-44F97F083C39}"/>
          </ac:spMkLst>
        </pc:spChg>
        <pc:spChg chg="add del">
          <ac:chgData name="Emily Lynn" userId="af7c1a9b-431e-4ad6-90da-0db6f9d25b60" providerId="ADAL" clId="{387023C3-9BC0-4059-9F43-67586A5BB5E4}" dt="2022-12-06T00:28:48.471" v="1891" actId="26606"/>
          <ac:spMkLst>
            <pc:docMk/>
            <pc:sldMk cId="2451454497" sldId="278"/>
            <ac:spMk id="1034" creationId="{9A97C86A-04D6-40F7-AE84-31AB43E6A846}"/>
          </ac:spMkLst>
        </pc:spChg>
        <pc:spChg chg="add del">
          <ac:chgData name="Emily Lynn" userId="af7c1a9b-431e-4ad6-90da-0db6f9d25b60" providerId="ADAL" clId="{387023C3-9BC0-4059-9F43-67586A5BB5E4}" dt="2022-12-05T14:41:52.310" v="1491" actId="26606"/>
          <ac:spMkLst>
            <pc:docMk/>
            <pc:sldMk cId="2451454497" sldId="278"/>
            <ac:spMk id="1035" creationId="{29FDB030-9B49-4CED-8CCD-4D99382388AC}"/>
          </ac:spMkLst>
        </pc:spChg>
        <pc:spChg chg="add del">
          <ac:chgData name="Emily Lynn" userId="af7c1a9b-431e-4ad6-90da-0db6f9d25b60" providerId="ADAL" clId="{387023C3-9BC0-4059-9F43-67586A5BB5E4}" dt="2022-12-06T00:28:48.471" v="1891" actId="26606"/>
          <ac:spMkLst>
            <pc:docMk/>
            <pc:sldMk cId="2451454497" sldId="278"/>
            <ac:spMk id="1036" creationId="{FF9F2414-84E8-453E-B1F3-389FDE8192D9}"/>
          </ac:spMkLst>
        </pc:spChg>
        <pc:spChg chg="add del">
          <ac:chgData name="Emily Lynn" userId="af7c1a9b-431e-4ad6-90da-0db6f9d25b60" providerId="ADAL" clId="{387023C3-9BC0-4059-9F43-67586A5BB5E4}" dt="2022-12-05T14:41:52.310" v="1491" actId="26606"/>
          <ac:spMkLst>
            <pc:docMk/>
            <pc:sldMk cId="2451454497" sldId="278"/>
            <ac:spMk id="1037" creationId="{3783CA14-24A1-485C-8B30-D6A5D87987AD}"/>
          </ac:spMkLst>
        </pc:spChg>
        <pc:spChg chg="add del">
          <ac:chgData name="Emily Lynn" userId="af7c1a9b-431e-4ad6-90da-0db6f9d25b60" providerId="ADAL" clId="{387023C3-9BC0-4059-9F43-67586A5BB5E4}" dt="2022-12-06T00:28:48.471" v="1891" actId="26606"/>
          <ac:spMkLst>
            <pc:docMk/>
            <pc:sldMk cId="2451454497" sldId="278"/>
            <ac:spMk id="1038" creationId="{3ECA69A1-7536-43AC-85EF-C7106179F5ED}"/>
          </ac:spMkLst>
        </pc:spChg>
        <pc:spChg chg="add del">
          <ac:chgData name="Emily Lynn" userId="af7c1a9b-431e-4ad6-90da-0db6f9d25b60" providerId="ADAL" clId="{387023C3-9BC0-4059-9F43-67586A5BB5E4}" dt="2022-12-05T14:41:52.310" v="1491" actId="26606"/>
          <ac:spMkLst>
            <pc:docMk/>
            <pc:sldMk cId="2451454497" sldId="278"/>
            <ac:spMk id="1039" creationId="{9A97C86A-04D6-40F7-AE84-31AB43E6A846}"/>
          </ac:spMkLst>
        </pc:spChg>
        <pc:spChg chg="add del">
          <ac:chgData name="Emily Lynn" userId="af7c1a9b-431e-4ad6-90da-0db6f9d25b60" providerId="ADAL" clId="{387023C3-9BC0-4059-9F43-67586A5BB5E4}" dt="2022-12-05T14:41:52.310" v="1491" actId="26606"/>
          <ac:spMkLst>
            <pc:docMk/>
            <pc:sldMk cId="2451454497" sldId="278"/>
            <ac:spMk id="1041" creationId="{FF9F2414-84E8-453E-B1F3-389FDE8192D9}"/>
          </ac:spMkLst>
        </pc:spChg>
        <pc:spChg chg="add del">
          <ac:chgData name="Emily Lynn" userId="af7c1a9b-431e-4ad6-90da-0db6f9d25b60" providerId="ADAL" clId="{387023C3-9BC0-4059-9F43-67586A5BB5E4}" dt="2022-12-05T14:41:52.310" v="1491" actId="26606"/>
          <ac:spMkLst>
            <pc:docMk/>
            <pc:sldMk cId="2451454497" sldId="278"/>
            <ac:spMk id="1043" creationId="{3ECA69A1-7536-43AC-85EF-C7106179F5ED}"/>
          </ac:spMkLst>
        </pc:spChg>
        <pc:picChg chg="add del mod">
          <ac:chgData name="Emily Lynn" userId="af7c1a9b-431e-4ad6-90da-0db6f9d25b60" providerId="ADAL" clId="{387023C3-9BC0-4059-9F43-67586A5BB5E4}" dt="2022-12-05T14:40:38.392" v="1484" actId="931"/>
          <ac:picMkLst>
            <pc:docMk/>
            <pc:sldMk cId="2451454497" sldId="278"/>
            <ac:picMk id="3" creationId="{8E9416F8-1D68-FB36-B774-DE0E76091076}"/>
          </ac:picMkLst>
        </pc:picChg>
        <pc:picChg chg="add mod">
          <ac:chgData name="Emily Lynn" userId="af7c1a9b-431e-4ad6-90da-0db6f9d25b60" providerId="ADAL" clId="{387023C3-9BC0-4059-9F43-67586A5BB5E4}" dt="2022-12-06T00:28:48.471" v="1891" actId="26606"/>
          <ac:picMkLst>
            <pc:docMk/>
            <pc:sldMk cId="2451454497" sldId="278"/>
            <ac:picMk id="1026" creationId="{C2C82706-9F0B-E4B1-09C9-4715E2776E30}"/>
          </ac:picMkLst>
        </pc:picChg>
      </pc:sldChg>
      <pc:sldChg chg="addSp modSp add del mod">
        <pc:chgData name="Emily Lynn" userId="af7c1a9b-431e-4ad6-90da-0db6f9d25b60" providerId="ADAL" clId="{387023C3-9BC0-4059-9F43-67586A5BB5E4}" dt="2022-12-06T03:08:24.187" v="2214" actId="2696"/>
        <pc:sldMkLst>
          <pc:docMk/>
          <pc:sldMk cId="2832640307" sldId="279"/>
        </pc:sldMkLst>
        <pc:spChg chg="add mod">
          <ac:chgData name="Emily Lynn" userId="af7c1a9b-431e-4ad6-90da-0db6f9d25b60" providerId="ADAL" clId="{387023C3-9BC0-4059-9F43-67586A5BB5E4}" dt="2022-12-06T00:29:26.456" v="1893" actId="14100"/>
          <ac:spMkLst>
            <pc:docMk/>
            <pc:sldMk cId="2832640307" sldId="279"/>
            <ac:spMk id="2" creationId="{920E1510-F183-0825-74DE-27EB95FBDEB2}"/>
          </ac:spMkLst>
        </pc:spChg>
      </pc:sldChg>
      <pc:sldChg chg="addSp delSp modSp add mod ord">
        <pc:chgData name="Emily Lynn" userId="af7c1a9b-431e-4ad6-90da-0db6f9d25b60" providerId="ADAL" clId="{387023C3-9BC0-4059-9F43-67586A5BB5E4}" dt="2022-12-06T04:30:15.873" v="2803" actId="20577"/>
        <pc:sldMkLst>
          <pc:docMk/>
          <pc:sldMk cId="4084449659" sldId="280"/>
        </pc:sldMkLst>
        <pc:spChg chg="del">
          <ac:chgData name="Emily Lynn" userId="af7c1a9b-431e-4ad6-90da-0db6f9d25b60" providerId="ADAL" clId="{387023C3-9BC0-4059-9F43-67586A5BB5E4}" dt="2022-12-06T00:40:18.210" v="1933" actId="21"/>
          <ac:spMkLst>
            <pc:docMk/>
            <pc:sldMk cId="4084449659" sldId="280"/>
            <ac:spMk id="2" creationId="{F806B383-A059-1348-EE71-8990D8C76EE3}"/>
          </ac:spMkLst>
        </pc:spChg>
        <pc:graphicFrameChg chg="del">
          <ac:chgData name="Emily Lynn" userId="af7c1a9b-431e-4ad6-90da-0db6f9d25b60" providerId="ADAL" clId="{387023C3-9BC0-4059-9F43-67586A5BB5E4}" dt="2022-12-06T00:40:10.001" v="1931" actId="478"/>
          <ac:graphicFrameMkLst>
            <pc:docMk/>
            <pc:sldMk cId="4084449659" sldId="280"/>
            <ac:graphicFrameMk id="3" creationId="{DA9739B8-34BE-A390-9204-669E6F46C212}"/>
          </ac:graphicFrameMkLst>
        </pc:graphicFrameChg>
        <pc:graphicFrameChg chg="add mod">
          <ac:chgData name="Emily Lynn" userId="af7c1a9b-431e-4ad6-90da-0db6f9d25b60" providerId="ADAL" clId="{387023C3-9BC0-4059-9F43-67586A5BB5E4}" dt="2022-12-06T04:30:15.873" v="2803" actId="20577"/>
          <ac:graphicFrameMkLst>
            <pc:docMk/>
            <pc:sldMk cId="4084449659" sldId="280"/>
            <ac:graphicFrameMk id="4" creationId="{913F8389-86D5-B701-7040-44D2910B7FC3}"/>
          </ac:graphicFrameMkLst>
        </pc:graphicFrameChg>
      </pc:sldChg>
      <pc:sldChg chg="addSp modSp add del mod ord">
        <pc:chgData name="Emily Lynn" userId="af7c1a9b-431e-4ad6-90da-0db6f9d25b60" providerId="ADAL" clId="{387023C3-9BC0-4059-9F43-67586A5BB5E4}" dt="2022-12-06T04:23:12.728" v="2795" actId="2696"/>
        <pc:sldMkLst>
          <pc:docMk/>
          <pc:sldMk cId="2556570262" sldId="281"/>
        </pc:sldMkLst>
        <pc:spChg chg="mod">
          <ac:chgData name="Emily Lynn" userId="af7c1a9b-431e-4ad6-90da-0db6f9d25b60" providerId="ADAL" clId="{387023C3-9BC0-4059-9F43-67586A5BB5E4}" dt="2022-12-06T00:57:58.012" v="2209" actId="20577"/>
          <ac:spMkLst>
            <pc:docMk/>
            <pc:sldMk cId="2556570262" sldId="281"/>
            <ac:spMk id="2" creationId="{F806B383-A059-1348-EE71-8990D8C76EE3}"/>
          </ac:spMkLst>
        </pc:spChg>
        <pc:spChg chg="add mod">
          <ac:chgData name="Emily Lynn" userId="af7c1a9b-431e-4ad6-90da-0db6f9d25b60" providerId="ADAL" clId="{387023C3-9BC0-4059-9F43-67586A5BB5E4}" dt="2022-12-06T01:01:34.683" v="2211" actId="1076"/>
          <ac:spMkLst>
            <pc:docMk/>
            <pc:sldMk cId="2556570262" sldId="281"/>
            <ac:spMk id="4" creationId="{4FF4282F-2173-B99B-A4CA-181506EE9C08}"/>
          </ac:spMkLst>
        </pc:spChg>
      </pc:sldChg>
      <pc:sldChg chg="add">
        <pc:chgData name="Emily Lynn" userId="af7c1a9b-431e-4ad6-90da-0db6f9d25b60" providerId="ADAL" clId="{387023C3-9BC0-4059-9F43-67586A5BB5E4}" dt="2022-12-06T03:09:28.313" v="2215"/>
        <pc:sldMkLst>
          <pc:docMk/>
          <pc:sldMk cId="3324316052" sldId="285"/>
        </pc:sldMkLst>
      </pc:sldChg>
      <pc:sldChg chg="addSp delSp modSp add mod ord">
        <pc:chgData name="Emily Lynn" userId="af7c1a9b-431e-4ad6-90da-0db6f9d25b60" providerId="ADAL" clId="{387023C3-9BC0-4059-9F43-67586A5BB5E4}" dt="2022-12-06T03:19:44.546" v="2341" actId="20577"/>
        <pc:sldMkLst>
          <pc:docMk/>
          <pc:sldMk cId="1346947184" sldId="286"/>
        </pc:sldMkLst>
        <pc:spChg chg="del">
          <ac:chgData name="Emily Lynn" userId="af7c1a9b-431e-4ad6-90da-0db6f9d25b60" providerId="ADAL" clId="{387023C3-9BC0-4059-9F43-67586A5BB5E4}" dt="2022-12-06T03:11:04.984" v="2223" actId="21"/>
          <ac:spMkLst>
            <pc:docMk/>
            <pc:sldMk cId="1346947184" sldId="286"/>
            <ac:spMk id="2" creationId="{F806B383-A059-1348-EE71-8990D8C76EE3}"/>
          </ac:spMkLst>
        </pc:spChg>
        <pc:spChg chg="add mod">
          <ac:chgData name="Emily Lynn" userId="af7c1a9b-431e-4ad6-90da-0db6f9d25b60" providerId="ADAL" clId="{387023C3-9BC0-4059-9F43-67586A5BB5E4}" dt="2022-12-06T03:12:49.847" v="2231" actId="207"/>
          <ac:spMkLst>
            <pc:docMk/>
            <pc:sldMk cId="1346947184" sldId="286"/>
            <ac:spMk id="4" creationId="{BE05654C-8716-85AF-D9FC-067B68ED1FD6}"/>
          </ac:spMkLst>
        </pc:spChg>
        <pc:spChg chg="add mod">
          <ac:chgData name="Emily Lynn" userId="af7c1a9b-431e-4ad6-90da-0db6f9d25b60" providerId="ADAL" clId="{387023C3-9BC0-4059-9F43-67586A5BB5E4}" dt="2022-12-06T03:11:23.683" v="2225"/>
          <ac:spMkLst>
            <pc:docMk/>
            <pc:sldMk cId="1346947184" sldId="286"/>
            <ac:spMk id="5" creationId="{B7A76FF9-6229-971A-F1B7-04578977FC2D}"/>
          </ac:spMkLst>
        </pc:spChg>
        <pc:spChg chg="add mod">
          <ac:chgData name="Emily Lynn" userId="af7c1a9b-431e-4ad6-90da-0db6f9d25b60" providerId="ADAL" clId="{387023C3-9BC0-4059-9F43-67586A5BB5E4}" dt="2022-12-06T03:11:37.356" v="2227" actId="1076"/>
          <ac:spMkLst>
            <pc:docMk/>
            <pc:sldMk cId="1346947184" sldId="286"/>
            <ac:spMk id="6" creationId="{8DB19D4C-905F-E834-F24B-D3B478ADDD41}"/>
          </ac:spMkLst>
        </pc:spChg>
        <pc:spChg chg="add mod">
          <ac:chgData name="Emily Lynn" userId="af7c1a9b-431e-4ad6-90da-0db6f9d25b60" providerId="ADAL" clId="{387023C3-9BC0-4059-9F43-67586A5BB5E4}" dt="2022-12-06T03:19:44.546" v="2341" actId="20577"/>
          <ac:spMkLst>
            <pc:docMk/>
            <pc:sldMk cId="1346947184" sldId="286"/>
            <ac:spMk id="7" creationId="{9AFE88F4-F63D-A315-90BC-0E9EB43EB102}"/>
          </ac:spMkLst>
        </pc:spChg>
        <pc:graphicFrameChg chg="del">
          <ac:chgData name="Emily Lynn" userId="af7c1a9b-431e-4ad6-90da-0db6f9d25b60" providerId="ADAL" clId="{387023C3-9BC0-4059-9F43-67586A5BB5E4}" dt="2022-12-06T03:11:01.934" v="2222" actId="21"/>
          <ac:graphicFrameMkLst>
            <pc:docMk/>
            <pc:sldMk cId="1346947184" sldId="286"/>
            <ac:graphicFrameMk id="3" creationId="{DA9739B8-34BE-A390-9204-669E6F46C212}"/>
          </ac:graphicFrameMkLst>
        </pc:graphicFrameChg>
      </pc:sldChg>
      <pc:sldChg chg="delSp modSp add mod">
        <pc:chgData name="Emily Lynn" userId="af7c1a9b-431e-4ad6-90da-0db6f9d25b60" providerId="ADAL" clId="{387023C3-9BC0-4059-9F43-67586A5BB5E4}" dt="2022-12-06T04:05:24.615" v="2721" actId="20577"/>
        <pc:sldMkLst>
          <pc:docMk/>
          <pc:sldMk cId="4228696631" sldId="287"/>
        </pc:sldMkLst>
        <pc:spChg chg="del">
          <ac:chgData name="Emily Lynn" userId="af7c1a9b-431e-4ad6-90da-0db6f9d25b60" providerId="ADAL" clId="{387023C3-9BC0-4059-9F43-67586A5BB5E4}" dt="2022-12-06T03:41:52.098" v="2432" actId="21"/>
          <ac:spMkLst>
            <pc:docMk/>
            <pc:sldMk cId="4228696631" sldId="287"/>
            <ac:spMk id="2" creationId="{F806B383-A059-1348-EE71-8990D8C76EE3}"/>
          </ac:spMkLst>
        </pc:spChg>
        <pc:graphicFrameChg chg="mod modGraphic">
          <ac:chgData name="Emily Lynn" userId="af7c1a9b-431e-4ad6-90da-0db6f9d25b60" providerId="ADAL" clId="{387023C3-9BC0-4059-9F43-67586A5BB5E4}" dt="2022-12-06T04:05:24.615" v="2721" actId="20577"/>
          <ac:graphicFrameMkLst>
            <pc:docMk/>
            <pc:sldMk cId="4228696631" sldId="287"/>
            <ac:graphicFrameMk id="3" creationId="{DA9739B8-34BE-A390-9204-669E6F46C212}"/>
          </ac:graphicFrameMkLst>
        </pc:graphicFrameChg>
      </pc:sldChg>
      <pc:sldChg chg="delSp modSp add mod">
        <pc:chgData name="Emily Lynn" userId="af7c1a9b-431e-4ad6-90da-0db6f9d25b60" providerId="ADAL" clId="{387023C3-9BC0-4059-9F43-67586A5BB5E4}" dt="2022-12-06T04:38:40.311" v="2849" actId="20577"/>
        <pc:sldMkLst>
          <pc:docMk/>
          <pc:sldMk cId="3191869246" sldId="288"/>
        </pc:sldMkLst>
        <pc:spChg chg="del">
          <ac:chgData name="Emily Lynn" userId="af7c1a9b-431e-4ad6-90da-0db6f9d25b60" providerId="ADAL" clId="{387023C3-9BC0-4059-9F43-67586A5BB5E4}" dt="2022-12-06T03:48:16.582" v="2572" actId="21"/>
          <ac:spMkLst>
            <pc:docMk/>
            <pc:sldMk cId="3191869246" sldId="288"/>
            <ac:spMk id="2" creationId="{F806B383-A059-1348-EE71-8990D8C76EE3}"/>
          </ac:spMkLst>
        </pc:spChg>
        <pc:graphicFrameChg chg="mod modGraphic">
          <ac:chgData name="Emily Lynn" userId="af7c1a9b-431e-4ad6-90da-0db6f9d25b60" providerId="ADAL" clId="{387023C3-9BC0-4059-9F43-67586A5BB5E4}" dt="2022-12-06T04:38:40.311" v="2849" actId="20577"/>
          <ac:graphicFrameMkLst>
            <pc:docMk/>
            <pc:sldMk cId="3191869246" sldId="288"/>
            <ac:graphicFrameMk id="3" creationId="{DA9739B8-34BE-A390-9204-669E6F46C212}"/>
          </ac:graphicFrameMkLst>
        </pc:graphicFrameChg>
      </pc:sldChg>
      <pc:sldChg chg="addSp modSp add mod ord">
        <pc:chgData name="Emily Lynn" userId="af7c1a9b-431e-4ad6-90da-0db6f9d25b60" providerId="ADAL" clId="{387023C3-9BC0-4059-9F43-67586A5BB5E4}" dt="2022-12-06T04:21:46.974" v="2784" actId="207"/>
        <pc:sldMkLst>
          <pc:docMk/>
          <pc:sldMk cId="2081058227" sldId="289"/>
        </pc:sldMkLst>
        <pc:spChg chg="add mod">
          <ac:chgData name="Emily Lynn" userId="af7c1a9b-431e-4ad6-90da-0db6f9d25b60" providerId="ADAL" clId="{387023C3-9BC0-4059-9F43-67586A5BB5E4}" dt="2022-12-06T04:09:38.922" v="2733" actId="14100"/>
          <ac:spMkLst>
            <pc:docMk/>
            <pc:sldMk cId="2081058227" sldId="289"/>
            <ac:spMk id="2" creationId="{659427CB-913C-A179-6C60-44A7267A4AED}"/>
          </ac:spMkLst>
        </pc:spChg>
        <pc:spChg chg="add mod">
          <ac:chgData name="Emily Lynn" userId="af7c1a9b-431e-4ad6-90da-0db6f9d25b60" providerId="ADAL" clId="{387023C3-9BC0-4059-9F43-67586A5BB5E4}" dt="2022-12-06T04:10:21.822" v="2745" actId="14100"/>
          <ac:spMkLst>
            <pc:docMk/>
            <pc:sldMk cId="2081058227" sldId="289"/>
            <ac:spMk id="4" creationId="{6B22E40A-A124-DDC4-0D2E-54BE532C556E}"/>
          </ac:spMkLst>
        </pc:spChg>
        <pc:spChg chg="add mod">
          <ac:chgData name="Emily Lynn" userId="af7c1a9b-431e-4ad6-90da-0db6f9d25b60" providerId="ADAL" clId="{387023C3-9BC0-4059-9F43-67586A5BB5E4}" dt="2022-12-06T04:10:15.237" v="2742" actId="14100"/>
          <ac:spMkLst>
            <pc:docMk/>
            <pc:sldMk cId="2081058227" sldId="289"/>
            <ac:spMk id="5" creationId="{C7620437-9BC5-46D5-258A-D9E2BD4C89ED}"/>
          </ac:spMkLst>
        </pc:spChg>
        <pc:spChg chg="add mod">
          <ac:chgData name="Emily Lynn" userId="af7c1a9b-431e-4ad6-90da-0db6f9d25b60" providerId="ADAL" clId="{387023C3-9BC0-4059-9F43-67586A5BB5E4}" dt="2022-12-06T04:10:06.641" v="2739" actId="1076"/>
          <ac:spMkLst>
            <pc:docMk/>
            <pc:sldMk cId="2081058227" sldId="289"/>
            <ac:spMk id="6" creationId="{BC573EEC-7C48-F869-9643-7FF557F44D62}"/>
          </ac:spMkLst>
        </pc:spChg>
        <pc:spChg chg="add mod">
          <ac:chgData name="Emily Lynn" userId="af7c1a9b-431e-4ad6-90da-0db6f9d25b60" providerId="ADAL" clId="{387023C3-9BC0-4059-9F43-67586A5BB5E4}" dt="2022-12-06T04:10:00.477" v="2738" actId="1076"/>
          <ac:spMkLst>
            <pc:docMk/>
            <pc:sldMk cId="2081058227" sldId="289"/>
            <ac:spMk id="7" creationId="{79D4904C-54A4-D24B-7C87-68086B493D71}"/>
          </ac:spMkLst>
        </pc:spChg>
        <pc:graphicFrameChg chg="mod modGraphic">
          <ac:chgData name="Emily Lynn" userId="af7c1a9b-431e-4ad6-90da-0db6f9d25b60" providerId="ADAL" clId="{387023C3-9BC0-4059-9F43-67586A5BB5E4}" dt="2022-12-06T04:21:46.974" v="2784" actId="207"/>
          <ac:graphicFrameMkLst>
            <pc:docMk/>
            <pc:sldMk cId="2081058227" sldId="289"/>
            <ac:graphicFrameMk id="3" creationId="{DA9739B8-34BE-A390-9204-669E6F46C212}"/>
          </ac:graphicFrameMkLst>
        </pc:graphicFrameChg>
      </pc:sldChg>
      <pc:sldChg chg="addSp delSp modSp add mod ord">
        <pc:chgData name="Emily Lynn" userId="af7c1a9b-431e-4ad6-90da-0db6f9d25b60" providerId="ADAL" clId="{387023C3-9BC0-4059-9F43-67586A5BB5E4}" dt="2022-12-06T04:22:51.656" v="2794" actId="1076"/>
        <pc:sldMkLst>
          <pc:docMk/>
          <pc:sldMk cId="2826468968" sldId="290"/>
        </pc:sldMkLst>
        <pc:spChg chg="add mod">
          <ac:chgData name="Emily Lynn" userId="af7c1a9b-431e-4ad6-90da-0db6f9d25b60" providerId="ADAL" clId="{387023C3-9BC0-4059-9F43-67586A5BB5E4}" dt="2022-12-06T04:22:51.656" v="2794" actId="1076"/>
          <ac:spMkLst>
            <pc:docMk/>
            <pc:sldMk cId="2826468968" sldId="290"/>
            <ac:spMk id="2" creationId="{EB741166-5ACB-E8CE-92D3-5573BBAD9B34}"/>
          </ac:spMkLst>
        </pc:spChg>
        <pc:spChg chg="add del mod">
          <ac:chgData name="Emily Lynn" userId="af7c1a9b-431e-4ad6-90da-0db6f9d25b60" providerId="ADAL" clId="{387023C3-9BC0-4059-9F43-67586A5BB5E4}" dt="2022-12-06T04:22:45.138" v="2792" actId="21"/>
          <ac:spMkLst>
            <pc:docMk/>
            <pc:sldMk cId="2826468968" sldId="290"/>
            <ac:spMk id="4" creationId="{406CF439-176C-EECC-CEB5-0E0956C82D10}"/>
          </ac:spMkLst>
        </pc:spChg>
        <pc:graphicFrameChg chg="modGraphic">
          <ac:chgData name="Emily Lynn" userId="af7c1a9b-431e-4ad6-90da-0db6f9d25b60" providerId="ADAL" clId="{387023C3-9BC0-4059-9F43-67586A5BB5E4}" dt="2022-12-06T04:21:18.531" v="2782" actId="207"/>
          <ac:graphicFrameMkLst>
            <pc:docMk/>
            <pc:sldMk cId="2826468968" sldId="290"/>
            <ac:graphicFrameMk id="3" creationId="{DA9739B8-34BE-A390-9204-669E6F46C212}"/>
          </ac:graphicFrameMkLst>
        </pc:graphicFrameChg>
      </pc:sldChg>
      <pc:sldChg chg="modSp add mod ord">
        <pc:chgData name="Emily Lynn" userId="af7c1a9b-431e-4ad6-90da-0db6f9d25b60" providerId="ADAL" clId="{387023C3-9BC0-4059-9F43-67586A5BB5E4}" dt="2022-12-06T04:18:45.543" v="2776"/>
        <pc:sldMkLst>
          <pc:docMk/>
          <pc:sldMk cId="625557072" sldId="291"/>
        </pc:sldMkLst>
        <pc:graphicFrameChg chg="modGraphic">
          <ac:chgData name="Emily Lynn" userId="af7c1a9b-431e-4ad6-90da-0db6f9d25b60" providerId="ADAL" clId="{387023C3-9BC0-4059-9F43-67586A5BB5E4}" dt="2022-12-06T04:12:31.034" v="2758" actId="207"/>
          <ac:graphicFrameMkLst>
            <pc:docMk/>
            <pc:sldMk cId="625557072" sldId="291"/>
            <ac:graphicFrameMk id="3" creationId="{DA9739B8-34BE-A390-9204-669E6F46C212}"/>
          </ac:graphicFrameMkLst>
        </pc:graphicFrameChg>
      </pc:sldChg>
      <pc:sldChg chg="addSp delSp modSp add del mod ord">
        <pc:chgData name="Emily Lynn" userId="af7c1a9b-431e-4ad6-90da-0db6f9d25b60" providerId="ADAL" clId="{387023C3-9BC0-4059-9F43-67586A5BB5E4}" dt="2022-12-06T21:26:49.691" v="2864" actId="2696"/>
        <pc:sldMkLst>
          <pc:docMk/>
          <pc:sldMk cId="2492373700" sldId="292"/>
        </pc:sldMkLst>
        <pc:spChg chg="del mod">
          <ac:chgData name="Emily Lynn" userId="af7c1a9b-431e-4ad6-90da-0db6f9d25b60" providerId="ADAL" clId="{387023C3-9BC0-4059-9F43-67586A5BB5E4}" dt="2022-12-06T04:22:31.038" v="2788" actId="21"/>
          <ac:spMkLst>
            <pc:docMk/>
            <pc:sldMk cId="2492373700" sldId="292"/>
            <ac:spMk id="2" creationId="{659427CB-913C-A179-6C60-44A7267A4AED}"/>
          </ac:spMkLst>
        </pc:spChg>
        <pc:spChg chg="del">
          <ac:chgData name="Emily Lynn" userId="af7c1a9b-431e-4ad6-90da-0db6f9d25b60" providerId="ADAL" clId="{387023C3-9BC0-4059-9F43-67586A5BB5E4}" dt="2022-12-06T04:16:02.826" v="2768" actId="21"/>
          <ac:spMkLst>
            <pc:docMk/>
            <pc:sldMk cId="2492373700" sldId="292"/>
            <ac:spMk id="4" creationId="{6B22E40A-A124-DDC4-0D2E-54BE532C556E}"/>
          </ac:spMkLst>
        </pc:spChg>
        <pc:spChg chg="del mod">
          <ac:chgData name="Emily Lynn" userId="af7c1a9b-431e-4ad6-90da-0db6f9d25b60" providerId="ADAL" clId="{387023C3-9BC0-4059-9F43-67586A5BB5E4}" dt="2022-12-06T04:22:33.584" v="2789" actId="21"/>
          <ac:spMkLst>
            <pc:docMk/>
            <pc:sldMk cId="2492373700" sldId="292"/>
            <ac:spMk id="5" creationId="{C7620437-9BC5-46D5-258A-D9E2BD4C89ED}"/>
          </ac:spMkLst>
        </pc:spChg>
        <pc:spChg chg="mod">
          <ac:chgData name="Emily Lynn" userId="af7c1a9b-431e-4ad6-90da-0db6f9d25b60" providerId="ADAL" clId="{387023C3-9BC0-4059-9F43-67586A5BB5E4}" dt="2022-12-06T04:22:38.552" v="2791" actId="14100"/>
          <ac:spMkLst>
            <pc:docMk/>
            <pc:sldMk cId="2492373700" sldId="292"/>
            <ac:spMk id="6" creationId="{BC573EEC-7C48-F869-9643-7FF557F44D62}"/>
          </ac:spMkLst>
        </pc:spChg>
        <pc:spChg chg="del">
          <ac:chgData name="Emily Lynn" userId="af7c1a9b-431e-4ad6-90da-0db6f9d25b60" providerId="ADAL" clId="{387023C3-9BC0-4059-9F43-67586A5BB5E4}" dt="2022-12-06T04:16:06.519" v="2769" actId="21"/>
          <ac:spMkLst>
            <pc:docMk/>
            <pc:sldMk cId="2492373700" sldId="292"/>
            <ac:spMk id="7" creationId="{79D4904C-54A4-D24B-7C87-68086B493D71}"/>
          </ac:spMkLst>
        </pc:spChg>
        <pc:spChg chg="add mod">
          <ac:chgData name="Emily Lynn" userId="af7c1a9b-431e-4ad6-90da-0db6f9d25b60" providerId="ADAL" clId="{387023C3-9BC0-4059-9F43-67586A5BB5E4}" dt="2022-12-06T04:22:25.377" v="2787" actId="14100"/>
          <ac:spMkLst>
            <pc:docMk/>
            <pc:sldMk cId="2492373700" sldId="292"/>
            <ac:spMk id="9" creationId="{FAA98FAB-4951-EBCF-A505-EDD95C959CDB}"/>
          </ac:spMkLst>
        </pc:spChg>
        <pc:graphicFrameChg chg="modGraphic">
          <ac:chgData name="Emily Lynn" userId="af7c1a9b-431e-4ad6-90da-0db6f9d25b60" providerId="ADAL" clId="{387023C3-9BC0-4059-9F43-67586A5BB5E4}" dt="2022-12-06T04:20:51.206" v="2779" actId="207"/>
          <ac:graphicFrameMkLst>
            <pc:docMk/>
            <pc:sldMk cId="2492373700" sldId="292"/>
            <ac:graphicFrameMk id="3" creationId="{DA9739B8-34BE-A390-9204-669E6F46C212}"/>
          </ac:graphicFrameMkLst>
        </pc:graphicFrameChg>
      </pc:sldChg>
      <pc:sldChg chg="addSp delSp modSp add mod ord">
        <pc:chgData name="Emily Lynn" userId="af7c1a9b-431e-4ad6-90da-0db6f9d25b60" providerId="ADAL" clId="{387023C3-9BC0-4059-9F43-67586A5BB5E4}" dt="2022-12-06T04:32:01.814" v="2848" actId="20577"/>
        <pc:sldMkLst>
          <pc:docMk/>
          <pc:sldMk cId="2778013652" sldId="293"/>
        </pc:sldMkLst>
        <pc:spChg chg="add mod">
          <ac:chgData name="Emily Lynn" userId="af7c1a9b-431e-4ad6-90da-0db6f9d25b60" providerId="ADAL" clId="{387023C3-9BC0-4059-9F43-67586A5BB5E4}" dt="2022-12-06T04:32:01.814" v="2848" actId="20577"/>
          <ac:spMkLst>
            <pc:docMk/>
            <pc:sldMk cId="2778013652" sldId="293"/>
            <ac:spMk id="2" creationId="{7A99B79D-619E-3CDF-A235-4AFE95567E6C}"/>
          </ac:spMkLst>
        </pc:spChg>
        <pc:graphicFrameChg chg="del">
          <ac:chgData name="Emily Lynn" userId="af7c1a9b-431e-4ad6-90da-0db6f9d25b60" providerId="ADAL" clId="{387023C3-9BC0-4059-9F43-67586A5BB5E4}" dt="2022-12-06T04:31:01.673" v="2807" actId="21"/>
          <ac:graphicFrameMkLst>
            <pc:docMk/>
            <pc:sldMk cId="2778013652" sldId="293"/>
            <ac:graphicFrameMk id="4" creationId="{913F8389-86D5-B701-7040-44D2910B7FC3}"/>
          </ac:graphicFrameMkLst>
        </pc:graphicFrameChg>
      </pc:sldChg>
      <pc:sldMasterChg chg="setBg modSldLayout">
        <pc:chgData name="Emily Lynn" userId="af7c1a9b-431e-4ad6-90da-0db6f9d25b60" providerId="ADAL" clId="{387023C3-9BC0-4059-9F43-67586A5BB5E4}" dt="2022-12-06T00:23:57.682" v="1887"/>
        <pc:sldMasterMkLst>
          <pc:docMk/>
          <pc:sldMasterMk cId="3317383619" sldId="2147483648"/>
        </pc:sldMasterMkLst>
        <pc:sldLayoutChg chg="setBg">
          <pc:chgData name="Emily Lynn" userId="af7c1a9b-431e-4ad6-90da-0db6f9d25b60" providerId="ADAL" clId="{387023C3-9BC0-4059-9F43-67586A5BB5E4}" dt="2022-12-06T00:23:57.682" v="1887"/>
          <pc:sldLayoutMkLst>
            <pc:docMk/>
            <pc:sldMasterMk cId="3317383619" sldId="2147483648"/>
            <pc:sldLayoutMk cId="3859487998" sldId="2147483649"/>
          </pc:sldLayoutMkLst>
        </pc:sldLayoutChg>
        <pc:sldLayoutChg chg="setBg">
          <pc:chgData name="Emily Lynn" userId="af7c1a9b-431e-4ad6-90da-0db6f9d25b60" providerId="ADAL" clId="{387023C3-9BC0-4059-9F43-67586A5BB5E4}" dt="2022-12-06T00:23:57.682" v="1887"/>
          <pc:sldLayoutMkLst>
            <pc:docMk/>
            <pc:sldMasterMk cId="3317383619" sldId="2147483648"/>
            <pc:sldLayoutMk cId="3413397414" sldId="2147483650"/>
          </pc:sldLayoutMkLst>
        </pc:sldLayoutChg>
        <pc:sldLayoutChg chg="setBg">
          <pc:chgData name="Emily Lynn" userId="af7c1a9b-431e-4ad6-90da-0db6f9d25b60" providerId="ADAL" clId="{387023C3-9BC0-4059-9F43-67586A5BB5E4}" dt="2022-12-06T00:23:57.682" v="1887"/>
          <pc:sldLayoutMkLst>
            <pc:docMk/>
            <pc:sldMasterMk cId="3317383619" sldId="2147483648"/>
            <pc:sldLayoutMk cId="2849258303" sldId="2147483651"/>
          </pc:sldLayoutMkLst>
        </pc:sldLayoutChg>
        <pc:sldLayoutChg chg="setBg">
          <pc:chgData name="Emily Lynn" userId="af7c1a9b-431e-4ad6-90da-0db6f9d25b60" providerId="ADAL" clId="{387023C3-9BC0-4059-9F43-67586A5BB5E4}" dt="2022-12-06T00:23:57.682" v="1887"/>
          <pc:sldLayoutMkLst>
            <pc:docMk/>
            <pc:sldMasterMk cId="3317383619" sldId="2147483648"/>
            <pc:sldLayoutMk cId="4086376459" sldId="2147483652"/>
          </pc:sldLayoutMkLst>
        </pc:sldLayoutChg>
        <pc:sldLayoutChg chg="setBg">
          <pc:chgData name="Emily Lynn" userId="af7c1a9b-431e-4ad6-90da-0db6f9d25b60" providerId="ADAL" clId="{387023C3-9BC0-4059-9F43-67586A5BB5E4}" dt="2022-12-06T00:23:57.682" v="1887"/>
          <pc:sldLayoutMkLst>
            <pc:docMk/>
            <pc:sldMasterMk cId="3317383619" sldId="2147483648"/>
            <pc:sldLayoutMk cId="2631146067" sldId="2147483653"/>
          </pc:sldLayoutMkLst>
        </pc:sldLayoutChg>
        <pc:sldLayoutChg chg="setBg">
          <pc:chgData name="Emily Lynn" userId="af7c1a9b-431e-4ad6-90da-0db6f9d25b60" providerId="ADAL" clId="{387023C3-9BC0-4059-9F43-67586A5BB5E4}" dt="2022-12-06T00:23:57.682" v="1887"/>
          <pc:sldLayoutMkLst>
            <pc:docMk/>
            <pc:sldMasterMk cId="3317383619" sldId="2147483648"/>
            <pc:sldLayoutMk cId="2481641497" sldId="2147483654"/>
          </pc:sldLayoutMkLst>
        </pc:sldLayoutChg>
        <pc:sldLayoutChg chg="setBg">
          <pc:chgData name="Emily Lynn" userId="af7c1a9b-431e-4ad6-90da-0db6f9d25b60" providerId="ADAL" clId="{387023C3-9BC0-4059-9F43-67586A5BB5E4}" dt="2022-12-06T00:23:57.682" v="1887"/>
          <pc:sldLayoutMkLst>
            <pc:docMk/>
            <pc:sldMasterMk cId="3317383619" sldId="2147483648"/>
            <pc:sldLayoutMk cId="4017509209" sldId="2147483655"/>
          </pc:sldLayoutMkLst>
        </pc:sldLayoutChg>
        <pc:sldLayoutChg chg="setBg">
          <pc:chgData name="Emily Lynn" userId="af7c1a9b-431e-4ad6-90da-0db6f9d25b60" providerId="ADAL" clId="{387023C3-9BC0-4059-9F43-67586A5BB5E4}" dt="2022-12-06T00:23:57.682" v="1887"/>
          <pc:sldLayoutMkLst>
            <pc:docMk/>
            <pc:sldMasterMk cId="3317383619" sldId="2147483648"/>
            <pc:sldLayoutMk cId="2276586194" sldId="2147483656"/>
          </pc:sldLayoutMkLst>
        </pc:sldLayoutChg>
        <pc:sldLayoutChg chg="setBg">
          <pc:chgData name="Emily Lynn" userId="af7c1a9b-431e-4ad6-90da-0db6f9d25b60" providerId="ADAL" clId="{387023C3-9BC0-4059-9F43-67586A5BB5E4}" dt="2022-12-06T00:23:57.682" v="1887"/>
          <pc:sldLayoutMkLst>
            <pc:docMk/>
            <pc:sldMasterMk cId="3317383619" sldId="2147483648"/>
            <pc:sldLayoutMk cId="4202920120" sldId="2147483657"/>
          </pc:sldLayoutMkLst>
        </pc:sldLayoutChg>
        <pc:sldLayoutChg chg="setBg">
          <pc:chgData name="Emily Lynn" userId="af7c1a9b-431e-4ad6-90da-0db6f9d25b60" providerId="ADAL" clId="{387023C3-9BC0-4059-9F43-67586A5BB5E4}" dt="2022-12-06T00:23:57.682" v="1887"/>
          <pc:sldLayoutMkLst>
            <pc:docMk/>
            <pc:sldMasterMk cId="3317383619" sldId="2147483648"/>
            <pc:sldLayoutMk cId="3497695833" sldId="2147483658"/>
          </pc:sldLayoutMkLst>
        </pc:sldLayoutChg>
        <pc:sldLayoutChg chg="setBg">
          <pc:chgData name="Emily Lynn" userId="af7c1a9b-431e-4ad6-90da-0db6f9d25b60" providerId="ADAL" clId="{387023C3-9BC0-4059-9F43-67586A5BB5E4}" dt="2022-12-06T00:23:57.682" v="1887"/>
          <pc:sldLayoutMkLst>
            <pc:docMk/>
            <pc:sldMasterMk cId="3317383619" sldId="2147483648"/>
            <pc:sldLayoutMk cId="1239301317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5EB99A-258A-4CA4-9EB7-5404CD557EDE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64E3F0-E539-43CF-AAC6-ACF1DFCBBBDA}">
      <dgm:prSet phldrT="[Text]"/>
      <dgm:spPr/>
      <dgm:t>
        <a:bodyPr/>
        <a:lstStyle/>
        <a:p>
          <a:r>
            <a:rPr lang="en-US" b="0" dirty="0"/>
            <a:t>Prep Data</a:t>
          </a:r>
        </a:p>
      </dgm:t>
    </dgm:pt>
    <dgm:pt modelId="{18E35521-0570-4D04-BFA2-12EE3E6AC49D}" type="parTrans" cxnId="{42DA6F2C-1EB6-4801-BC16-EA015722797D}">
      <dgm:prSet/>
      <dgm:spPr/>
      <dgm:t>
        <a:bodyPr/>
        <a:lstStyle/>
        <a:p>
          <a:endParaRPr lang="en-US"/>
        </a:p>
      </dgm:t>
    </dgm:pt>
    <dgm:pt modelId="{AAAC8991-32B1-43EF-9D5D-6B5BC415C450}" type="sibTrans" cxnId="{42DA6F2C-1EB6-4801-BC16-EA015722797D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ABAFEFB7-4442-46DE-9ED3-48E0193BE338}">
      <dgm:prSet phldrT="[Text]"/>
      <dgm:spPr/>
      <dgm:t>
        <a:bodyPr/>
        <a:lstStyle/>
        <a:p>
          <a:r>
            <a:rPr lang="en-US" b="0" dirty="0"/>
            <a:t>Blocking</a:t>
          </a:r>
        </a:p>
      </dgm:t>
    </dgm:pt>
    <dgm:pt modelId="{2E196B26-90BC-44CA-866F-59DA75625C23}" type="parTrans" cxnId="{2576A73D-49F8-4055-BB4A-49AF8745EA51}">
      <dgm:prSet/>
      <dgm:spPr/>
      <dgm:t>
        <a:bodyPr/>
        <a:lstStyle/>
        <a:p>
          <a:endParaRPr lang="en-US"/>
        </a:p>
      </dgm:t>
    </dgm:pt>
    <dgm:pt modelId="{8D19036C-C0D6-465C-8FAF-6B42CA6DC850}" type="sibTrans" cxnId="{2576A73D-49F8-4055-BB4A-49AF8745EA5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CC6E255-A4FD-4B1B-B483-5A9795B3B5E3}">
      <dgm:prSet phldrT="[Text]"/>
      <dgm:spPr/>
      <dgm:t>
        <a:bodyPr/>
        <a:lstStyle/>
        <a:p>
          <a:r>
            <a:rPr lang="en-US" dirty="0"/>
            <a:t>Set Similarity Metrics</a:t>
          </a:r>
        </a:p>
      </dgm:t>
    </dgm:pt>
    <dgm:pt modelId="{17BBCC79-BDF6-429C-A55E-409436918E25}" type="parTrans" cxnId="{B70B8C42-75B4-4E1C-9D3E-77912984FDDF}">
      <dgm:prSet/>
      <dgm:spPr/>
      <dgm:t>
        <a:bodyPr/>
        <a:lstStyle/>
        <a:p>
          <a:endParaRPr lang="en-US"/>
        </a:p>
      </dgm:t>
    </dgm:pt>
    <dgm:pt modelId="{B4D75906-3C60-439D-AD2E-11B52D4B4FD8}" type="sibTrans" cxnId="{B70B8C42-75B4-4E1C-9D3E-77912984FDDF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9AAA4DAD-DD66-4A35-A8B6-64BBB377409C}">
      <dgm:prSet phldrT="[Text]"/>
      <dgm:spPr/>
      <dgm:t>
        <a:bodyPr/>
        <a:lstStyle/>
        <a:p>
          <a:r>
            <a:rPr lang="en-US" dirty="0"/>
            <a:t>Create Ground Truth</a:t>
          </a:r>
        </a:p>
      </dgm:t>
    </dgm:pt>
    <dgm:pt modelId="{F95A4C70-BDBF-4FE6-97AD-705C9C85F59E}" type="parTrans" cxnId="{9778DFB2-7805-494B-82F1-2B699BA2B121}">
      <dgm:prSet/>
      <dgm:spPr/>
      <dgm:t>
        <a:bodyPr/>
        <a:lstStyle/>
        <a:p>
          <a:endParaRPr lang="en-US"/>
        </a:p>
      </dgm:t>
    </dgm:pt>
    <dgm:pt modelId="{DA081896-3D08-40B7-B6F3-71F4139DADC8}" type="sibTrans" cxnId="{9778DFB2-7805-494B-82F1-2B699BA2B121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D4DE1655-479A-4798-9FC9-CAC827BD0051}">
      <dgm:prSet phldrT="[Text]"/>
      <dgm:spPr/>
      <dgm:t>
        <a:bodyPr/>
        <a:lstStyle/>
        <a:p>
          <a:r>
            <a:rPr lang="en-US" dirty="0"/>
            <a:t>Train &amp; Evaluate Model</a:t>
          </a:r>
        </a:p>
      </dgm:t>
    </dgm:pt>
    <dgm:pt modelId="{E8E7FDB3-42F6-4C01-9811-AA55F0B7C0F4}" type="parTrans" cxnId="{E36ED49D-7154-4B42-9089-A7BB5BEE3540}">
      <dgm:prSet/>
      <dgm:spPr/>
      <dgm:t>
        <a:bodyPr/>
        <a:lstStyle/>
        <a:p>
          <a:endParaRPr lang="en-US"/>
        </a:p>
      </dgm:t>
    </dgm:pt>
    <dgm:pt modelId="{A214002E-6E4B-483E-8861-A05BF730DBA2}" type="sibTrans" cxnId="{E36ED49D-7154-4B42-9089-A7BB5BEE3540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0E0E9991-E913-424D-9235-E664F01EA798}" type="pres">
      <dgm:prSet presAssocID="{AF5EB99A-258A-4CA4-9EB7-5404CD557EDE}" presName="cycle" presStyleCnt="0">
        <dgm:presLayoutVars>
          <dgm:dir/>
          <dgm:resizeHandles val="exact"/>
        </dgm:presLayoutVars>
      </dgm:prSet>
      <dgm:spPr/>
    </dgm:pt>
    <dgm:pt modelId="{3F71EC21-8911-4260-857A-71563F274BE9}" type="pres">
      <dgm:prSet presAssocID="{0B64E3F0-E539-43CF-AAC6-ACF1DFCBBBDA}" presName="dummy" presStyleCnt="0"/>
      <dgm:spPr/>
    </dgm:pt>
    <dgm:pt modelId="{872ECCD7-97C6-4EF9-A2DE-81FD995A85DB}" type="pres">
      <dgm:prSet presAssocID="{0B64E3F0-E539-43CF-AAC6-ACF1DFCBBBDA}" presName="node" presStyleLbl="revTx" presStyleIdx="0" presStyleCnt="5">
        <dgm:presLayoutVars>
          <dgm:bulletEnabled val="1"/>
        </dgm:presLayoutVars>
      </dgm:prSet>
      <dgm:spPr/>
    </dgm:pt>
    <dgm:pt modelId="{1CFF9631-7A8D-492D-BE45-C8275F115A18}" type="pres">
      <dgm:prSet presAssocID="{AAAC8991-32B1-43EF-9D5D-6B5BC415C450}" presName="sibTrans" presStyleLbl="node1" presStyleIdx="0" presStyleCnt="5" custLinFactNeighborX="0" custLinFactNeighborY="-451"/>
      <dgm:spPr/>
    </dgm:pt>
    <dgm:pt modelId="{EA094BDF-8B03-4543-9553-C65989709B88}" type="pres">
      <dgm:prSet presAssocID="{ABAFEFB7-4442-46DE-9ED3-48E0193BE338}" presName="dummy" presStyleCnt="0"/>
      <dgm:spPr/>
    </dgm:pt>
    <dgm:pt modelId="{0947504D-3C00-4068-8220-5D381D3BE6E2}" type="pres">
      <dgm:prSet presAssocID="{ABAFEFB7-4442-46DE-9ED3-48E0193BE338}" presName="node" presStyleLbl="revTx" presStyleIdx="1" presStyleCnt="5">
        <dgm:presLayoutVars>
          <dgm:bulletEnabled val="1"/>
        </dgm:presLayoutVars>
      </dgm:prSet>
      <dgm:spPr/>
    </dgm:pt>
    <dgm:pt modelId="{5BE3E4EE-D381-4708-A9B1-798DF9E604D2}" type="pres">
      <dgm:prSet presAssocID="{8D19036C-C0D6-465C-8FAF-6B42CA6DC850}" presName="sibTrans" presStyleLbl="node1" presStyleIdx="1" presStyleCnt="5"/>
      <dgm:spPr/>
    </dgm:pt>
    <dgm:pt modelId="{64F3E978-3A64-428F-8B98-9FD6D0A3F710}" type="pres">
      <dgm:prSet presAssocID="{9CC6E255-A4FD-4B1B-B483-5A9795B3B5E3}" presName="dummy" presStyleCnt="0"/>
      <dgm:spPr/>
    </dgm:pt>
    <dgm:pt modelId="{9FC0A238-565C-4860-AB37-C38F2AF52D92}" type="pres">
      <dgm:prSet presAssocID="{9CC6E255-A4FD-4B1B-B483-5A9795B3B5E3}" presName="node" presStyleLbl="revTx" presStyleIdx="2" presStyleCnt="5">
        <dgm:presLayoutVars>
          <dgm:bulletEnabled val="1"/>
        </dgm:presLayoutVars>
      </dgm:prSet>
      <dgm:spPr/>
    </dgm:pt>
    <dgm:pt modelId="{5D4810B1-337D-4374-826F-993545ED95FC}" type="pres">
      <dgm:prSet presAssocID="{B4D75906-3C60-439D-AD2E-11B52D4B4FD8}" presName="sibTrans" presStyleLbl="node1" presStyleIdx="2" presStyleCnt="5" custLinFactNeighborX="-78" custLinFactNeighborY="-315"/>
      <dgm:spPr/>
    </dgm:pt>
    <dgm:pt modelId="{C3E93616-4459-45A1-A0F9-B95A6006B0FE}" type="pres">
      <dgm:prSet presAssocID="{9AAA4DAD-DD66-4A35-A8B6-64BBB377409C}" presName="dummy" presStyleCnt="0"/>
      <dgm:spPr/>
    </dgm:pt>
    <dgm:pt modelId="{95C6449A-7C63-4E1D-8908-5AABFCD5523B}" type="pres">
      <dgm:prSet presAssocID="{9AAA4DAD-DD66-4A35-A8B6-64BBB377409C}" presName="node" presStyleLbl="revTx" presStyleIdx="3" presStyleCnt="5">
        <dgm:presLayoutVars>
          <dgm:bulletEnabled val="1"/>
        </dgm:presLayoutVars>
      </dgm:prSet>
      <dgm:spPr/>
    </dgm:pt>
    <dgm:pt modelId="{4F28AD73-D3AD-4B4D-801A-81B4B30449BD}" type="pres">
      <dgm:prSet presAssocID="{DA081896-3D08-40B7-B6F3-71F4139DADC8}" presName="sibTrans" presStyleLbl="node1" presStyleIdx="3" presStyleCnt="5"/>
      <dgm:spPr/>
    </dgm:pt>
    <dgm:pt modelId="{EFDC23EC-B230-493A-9C98-09B6818CB387}" type="pres">
      <dgm:prSet presAssocID="{D4DE1655-479A-4798-9FC9-CAC827BD0051}" presName="dummy" presStyleCnt="0"/>
      <dgm:spPr/>
    </dgm:pt>
    <dgm:pt modelId="{09112B25-5DBC-4ED7-B1B9-A2BA87316720}" type="pres">
      <dgm:prSet presAssocID="{D4DE1655-479A-4798-9FC9-CAC827BD0051}" presName="node" presStyleLbl="revTx" presStyleIdx="4" presStyleCnt="5">
        <dgm:presLayoutVars>
          <dgm:bulletEnabled val="1"/>
        </dgm:presLayoutVars>
      </dgm:prSet>
      <dgm:spPr/>
    </dgm:pt>
    <dgm:pt modelId="{50D96AF9-F9FD-45ED-8EC2-15E7B3C7A0F5}" type="pres">
      <dgm:prSet presAssocID="{A214002E-6E4B-483E-8861-A05BF730DBA2}" presName="sibTrans" presStyleLbl="node1" presStyleIdx="4" presStyleCnt="5" custLinFactNeighborX="-78" custLinFactNeighborY="-315"/>
      <dgm:spPr/>
    </dgm:pt>
  </dgm:ptLst>
  <dgm:cxnLst>
    <dgm:cxn modelId="{42DA6F2C-1EB6-4801-BC16-EA015722797D}" srcId="{AF5EB99A-258A-4CA4-9EB7-5404CD557EDE}" destId="{0B64E3F0-E539-43CF-AAC6-ACF1DFCBBBDA}" srcOrd="0" destOrd="0" parTransId="{18E35521-0570-4D04-BFA2-12EE3E6AC49D}" sibTransId="{AAAC8991-32B1-43EF-9D5D-6B5BC415C450}"/>
    <dgm:cxn modelId="{B6F8CD2E-B313-4F5B-BB9D-59FC43A96B1A}" type="presOf" srcId="{9CC6E255-A4FD-4B1B-B483-5A9795B3B5E3}" destId="{9FC0A238-565C-4860-AB37-C38F2AF52D92}" srcOrd="0" destOrd="0" presId="urn:microsoft.com/office/officeart/2005/8/layout/cycle1"/>
    <dgm:cxn modelId="{0B236E3C-41E3-4BAE-B6BF-F5FBD5C40FD8}" type="presOf" srcId="{D4DE1655-479A-4798-9FC9-CAC827BD0051}" destId="{09112B25-5DBC-4ED7-B1B9-A2BA87316720}" srcOrd="0" destOrd="0" presId="urn:microsoft.com/office/officeart/2005/8/layout/cycle1"/>
    <dgm:cxn modelId="{2576A73D-49F8-4055-BB4A-49AF8745EA51}" srcId="{AF5EB99A-258A-4CA4-9EB7-5404CD557EDE}" destId="{ABAFEFB7-4442-46DE-9ED3-48E0193BE338}" srcOrd="1" destOrd="0" parTransId="{2E196B26-90BC-44CA-866F-59DA75625C23}" sibTransId="{8D19036C-C0D6-465C-8FAF-6B42CA6DC850}"/>
    <dgm:cxn modelId="{0C99403E-EAAC-40AB-B4C3-FF25809DF345}" type="presOf" srcId="{9AAA4DAD-DD66-4A35-A8B6-64BBB377409C}" destId="{95C6449A-7C63-4E1D-8908-5AABFCD5523B}" srcOrd="0" destOrd="0" presId="urn:microsoft.com/office/officeart/2005/8/layout/cycle1"/>
    <dgm:cxn modelId="{0615445E-BAF2-4D81-817D-97A67C1921F6}" type="presOf" srcId="{AAAC8991-32B1-43EF-9D5D-6B5BC415C450}" destId="{1CFF9631-7A8D-492D-BE45-C8275F115A18}" srcOrd="0" destOrd="0" presId="urn:microsoft.com/office/officeart/2005/8/layout/cycle1"/>
    <dgm:cxn modelId="{B70B8C42-75B4-4E1C-9D3E-77912984FDDF}" srcId="{AF5EB99A-258A-4CA4-9EB7-5404CD557EDE}" destId="{9CC6E255-A4FD-4B1B-B483-5A9795B3B5E3}" srcOrd="2" destOrd="0" parTransId="{17BBCC79-BDF6-429C-A55E-409436918E25}" sibTransId="{B4D75906-3C60-439D-AD2E-11B52D4B4FD8}"/>
    <dgm:cxn modelId="{6A330366-386C-44D8-BC80-ADFB1F6DE1DC}" type="presOf" srcId="{B4D75906-3C60-439D-AD2E-11B52D4B4FD8}" destId="{5D4810B1-337D-4374-826F-993545ED95FC}" srcOrd="0" destOrd="0" presId="urn:microsoft.com/office/officeart/2005/8/layout/cycle1"/>
    <dgm:cxn modelId="{BDA5CA50-B822-46B1-88CF-00D9E170CD01}" type="presOf" srcId="{DA081896-3D08-40B7-B6F3-71F4139DADC8}" destId="{4F28AD73-D3AD-4B4D-801A-81B4B30449BD}" srcOrd="0" destOrd="0" presId="urn:microsoft.com/office/officeart/2005/8/layout/cycle1"/>
    <dgm:cxn modelId="{EBBA5955-1571-4B1E-B011-28AD4DA82E26}" type="presOf" srcId="{ABAFEFB7-4442-46DE-9ED3-48E0193BE338}" destId="{0947504D-3C00-4068-8220-5D381D3BE6E2}" srcOrd="0" destOrd="0" presId="urn:microsoft.com/office/officeart/2005/8/layout/cycle1"/>
    <dgm:cxn modelId="{D4C2A899-DC09-473B-A112-F5853D0E783D}" type="presOf" srcId="{AF5EB99A-258A-4CA4-9EB7-5404CD557EDE}" destId="{0E0E9991-E913-424D-9235-E664F01EA798}" srcOrd="0" destOrd="0" presId="urn:microsoft.com/office/officeart/2005/8/layout/cycle1"/>
    <dgm:cxn modelId="{E36ED49D-7154-4B42-9089-A7BB5BEE3540}" srcId="{AF5EB99A-258A-4CA4-9EB7-5404CD557EDE}" destId="{D4DE1655-479A-4798-9FC9-CAC827BD0051}" srcOrd="4" destOrd="0" parTransId="{E8E7FDB3-42F6-4C01-9811-AA55F0B7C0F4}" sibTransId="{A214002E-6E4B-483E-8861-A05BF730DBA2}"/>
    <dgm:cxn modelId="{9778DFB2-7805-494B-82F1-2B699BA2B121}" srcId="{AF5EB99A-258A-4CA4-9EB7-5404CD557EDE}" destId="{9AAA4DAD-DD66-4A35-A8B6-64BBB377409C}" srcOrd="3" destOrd="0" parTransId="{F95A4C70-BDBF-4FE6-97AD-705C9C85F59E}" sibTransId="{DA081896-3D08-40B7-B6F3-71F4139DADC8}"/>
    <dgm:cxn modelId="{598F64BF-5D63-4BCE-BB47-AA9462613A7D}" type="presOf" srcId="{0B64E3F0-E539-43CF-AAC6-ACF1DFCBBBDA}" destId="{872ECCD7-97C6-4EF9-A2DE-81FD995A85DB}" srcOrd="0" destOrd="0" presId="urn:microsoft.com/office/officeart/2005/8/layout/cycle1"/>
    <dgm:cxn modelId="{6EF44EDB-00E0-4C82-9918-87AA919DAEC6}" type="presOf" srcId="{8D19036C-C0D6-465C-8FAF-6B42CA6DC850}" destId="{5BE3E4EE-D381-4708-A9B1-798DF9E604D2}" srcOrd="0" destOrd="0" presId="urn:microsoft.com/office/officeart/2005/8/layout/cycle1"/>
    <dgm:cxn modelId="{EE807BE2-D2B6-48AE-8692-0B8DF1A7DBFC}" type="presOf" srcId="{A214002E-6E4B-483E-8861-A05BF730DBA2}" destId="{50D96AF9-F9FD-45ED-8EC2-15E7B3C7A0F5}" srcOrd="0" destOrd="0" presId="urn:microsoft.com/office/officeart/2005/8/layout/cycle1"/>
    <dgm:cxn modelId="{7BDA9FD6-B05B-4684-8ACA-0E40F13F1360}" type="presParOf" srcId="{0E0E9991-E913-424D-9235-E664F01EA798}" destId="{3F71EC21-8911-4260-857A-71563F274BE9}" srcOrd="0" destOrd="0" presId="urn:microsoft.com/office/officeart/2005/8/layout/cycle1"/>
    <dgm:cxn modelId="{AE98687B-8C6E-41BB-A813-95CC2765D546}" type="presParOf" srcId="{0E0E9991-E913-424D-9235-E664F01EA798}" destId="{872ECCD7-97C6-4EF9-A2DE-81FD995A85DB}" srcOrd="1" destOrd="0" presId="urn:microsoft.com/office/officeart/2005/8/layout/cycle1"/>
    <dgm:cxn modelId="{8B04C0D9-AFDB-41F4-A694-5EA79A6C9A36}" type="presParOf" srcId="{0E0E9991-E913-424D-9235-E664F01EA798}" destId="{1CFF9631-7A8D-492D-BE45-C8275F115A18}" srcOrd="2" destOrd="0" presId="urn:microsoft.com/office/officeart/2005/8/layout/cycle1"/>
    <dgm:cxn modelId="{AA5D0341-E090-49E8-ABB5-7F7E531FC6B6}" type="presParOf" srcId="{0E0E9991-E913-424D-9235-E664F01EA798}" destId="{EA094BDF-8B03-4543-9553-C65989709B88}" srcOrd="3" destOrd="0" presId="urn:microsoft.com/office/officeart/2005/8/layout/cycle1"/>
    <dgm:cxn modelId="{7E57D25B-59E6-423B-B24D-5F186E9A5ECD}" type="presParOf" srcId="{0E0E9991-E913-424D-9235-E664F01EA798}" destId="{0947504D-3C00-4068-8220-5D381D3BE6E2}" srcOrd="4" destOrd="0" presId="urn:microsoft.com/office/officeart/2005/8/layout/cycle1"/>
    <dgm:cxn modelId="{47CF0C72-ABFE-4AA5-83C0-6BE3BFB842FD}" type="presParOf" srcId="{0E0E9991-E913-424D-9235-E664F01EA798}" destId="{5BE3E4EE-D381-4708-A9B1-798DF9E604D2}" srcOrd="5" destOrd="0" presId="urn:microsoft.com/office/officeart/2005/8/layout/cycle1"/>
    <dgm:cxn modelId="{8B84D5CB-403C-41D3-8F4A-8C01642343D4}" type="presParOf" srcId="{0E0E9991-E913-424D-9235-E664F01EA798}" destId="{64F3E978-3A64-428F-8B98-9FD6D0A3F710}" srcOrd="6" destOrd="0" presId="urn:microsoft.com/office/officeart/2005/8/layout/cycle1"/>
    <dgm:cxn modelId="{3CEBCEEA-A239-4A35-BA5A-C52590EFF9A8}" type="presParOf" srcId="{0E0E9991-E913-424D-9235-E664F01EA798}" destId="{9FC0A238-565C-4860-AB37-C38F2AF52D92}" srcOrd="7" destOrd="0" presId="urn:microsoft.com/office/officeart/2005/8/layout/cycle1"/>
    <dgm:cxn modelId="{E20395B3-EA11-4BCD-87CF-C675B2509A6F}" type="presParOf" srcId="{0E0E9991-E913-424D-9235-E664F01EA798}" destId="{5D4810B1-337D-4374-826F-993545ED95FC}" srcOrd="8" destOrd="0" presId="urn:microsoft.com/office/officeart/2005/8/layout/cycle1"/>
    <dgm:cxn modelId="{72A5E029-114D-45D0-AA2A-3FE38ADD0BAF}" type="presParOf" srcId="{0E0E9991-E913-424D-9235-E664F01EA798}" destId="{C3E93616-4459-45A1-A0F9-B95A6006B0FE}" srcOrd="9" destOrd="0" presId="urn:microsoft.com/office/officeart/2005/8/layout/cycle1"/>
    <dgm:cxn modelId="{5F2CB2AB-F3E9-4AF0-9BAA-862CC6E6B8E3}" type="presParOf" srcId="{0E0E9991-E913-424D-9235-E664F01EA798}" destId="{95C6449A-7C63-4E1D-8908-5AABFCD5523B}" srcOrd="10" destOrd="0" presId="urn:microsoft.com/office/officeart/2005/8/layout/cycle1"/>
    <dgm:cxn modelId="{A5FA7E61-C060-45E4-8D03-75E7EF0D6A7E}" type="presParOf" srcId="{0E0E9991-E913-424D-9235-E664F01EA798}" destId="{4F28AD73-D3AD-4B4D-801A-81B4B30449BD}" srcOrd="11" destOrd="0" presId="urn:microsoft.com/office/officeart/2005/8/layout/cycle1"/>
    <dgm:cxn modelId="{4FE670B0-D0D8-4F21-A310-0BBDCE4BD47E}" type="presParOf" srcId="{0E0E9991-E913-424D-9235-E664F01EA798}" destId="{EFDC23EC-B230-493A-9C98-09B6818CB387}" srcOrd="12" destOrd="0" presId="urn:microsoft.com/office/officeart/2005/8/layout/cycle1"/>
    <dgm:cxn modelId="{40BD5E95-5130-48AF-A5A8-8974AFF890C3}" type="presParOf" srcId="{0E0E9991-E913-424D-9235-E664F01EA798}" destId="{09112B25-5DBC-4ED7-B1B9-A2BA87316720}" srcOrd="13" destOrd="0" presId="urn:microsoft.com/office/officeart/2005/8/layout/cycle1"/>
    <dgm:cxn modelId="{098616D0-D75C-45F0-B6F2-E9929AC87B23}" type="presParOf" srcId="{0E0E9991-E913-424D-9235-E664F01EA798}" destId="{50D96AF9-F9FD-45ED-8EC2-15E7B3C7A0F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ECCD7-97C6-4EF9-A2DE-81FD995A85DB}">
      <dsp:nvSpPr>
        <dsp:cNvPr id="0" name=""/>
        <dsp:cNvSpPr/>
      </dsp:nvSpPr>
      <dsp:spPr>
        <a:xfrm>
          <a:off x="4465953" y="41886"/>
          <a:ext cx="1391394" cy="1391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 dirty="0"/>
            <a:t>Prep Data</a:t>
          </a:r>
        </a:p>
      </dsp:txBody>
      <dsp:txXfrm>
        <a:off x="4465953" y="41886"/>
        <a:ext cx="1391394" cy="1391394"/>
      </dsp:txXfrm>
    </dsp:sp>
    <dsp:sp modelId="{1CFF9631-7A8D-492D-BE45-C8275F115A18}">
      <dsp:nvSpPr>
        <dsp:cNvPr id="0" name=""/>
        <dsp:cNvSpPr/>
      </dsp:nvSpPr>
      <dsp:spPr>
        <a:xfrm>
          <a:off x="1187959" y="-22515"/>
          <a:ext cx="5222948" cy="5222948"/>
        </a:xfrm>
        <a:prstGeom prst="circularArrow">
          <a:avLst>
            <a:gd name="adj1" fmla="val 5195"/>
            <a:gd name="adj2" fmla="val 335523"/>
            <a:gd name="adj3" fmla="val 21294831"/>
            <a:gd name="adj4" fmla="val 19764846"/>
            <a:gd name="adj5" fmla="val 6061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7504D-3C00-4068-8220-5D381D3BE6E2}">
      <dsp:nvSpPr>
        <dsp:cNvPr id="0" name=""/>
        <dsp:cNvSpPr/>
      </dsp:nvSpPr>
      <dsp:spPr>
        <a:xfrm>
          <a:off x="5307850" y="2632977"/>
          <a:ext cx="1391394" cy="1391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 dirty="0"/>
            <a:t>Blocking</a:t>
          </a:r>
        </a:p>
      </dsp:txBody>
      <dsp:txXfrm>
        <a:off x="5307850" y="2632977"/>
        <a:ext cx="1391394" cy="1391394"/>
      </dsp:txXfrm>
    </dsp:sp>
    <dsp:sp modelId="{5BE3E4EE-D381-4708-A9B1-798DF9E604D2}">
      <dsp:nvSpPr>
        <dsp:cNvPr id="0" name=""/>
        <dsp:cNvSpPr/>
      </dsp:nvSpPr>
      <dsp:spPr>
        <a:xfrm>
          <a:off x="1187959" y="1040"/>
          <a:ext cx="5222948" cy="5222948"/>
        </a:xfrm>
        <a:prstGeom prst="circularArrow">
          <a:avLst>
            <a:gd name="adj1" fmla="val 5195"/>
            <a:gd name="adj2" fmla="val 335523"/>
            <a:gd name="adj3" fmla="val 4016345"/>
            <a:gd name="adj4" fmla="val 2251920"/>
            <a:gd name="adj5" fmla="val 6061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0A238-565C-4860-AB37-C38F2AF52D92}">
      <dsp:nvSpPr>
        <dsp:cNvPr id="0" name=""/>
        <dsp:cNvSpPr/>
      </dsp:nvSpPr>
      <dsp:spPr>
        <a:xfrm>
          <a:off x="3103736" y="4234359"/>
          <a:ext cx="1391394" cy="1391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Set Similarity Metrics</a:t>
          </a:r>
        </a:p>
      </dsp:txBody>
      <dsp:txXfrm>
        <a:off x="3103736" y="4234359"/>
        <a:ext cx="1391394" cy="1391394"/>
      </dsp:txXfrm>
    </dsp:sp>
    <dsp:sp modelId="{5D4810B1-337D-4374-826F-993545ED95FC}">
      <dsp:nvSpPr>
        <dsp:cNvPr id="0" name=""/>
        <dsp:cNvSpPr/>
      </dsp:nvSpPr>
      <dsp:spPr>
        <a:xfrm>
          <a:off x="1183885" y="-15412"/>
          <a:ext cx="5222948" cy="5222948"/>
        </a:xfrm>
        <a:prstGeom prst="circularArrow">
          <a:avLst>
            <a:gd name="adj1" fmla="val 5195"/>
            <a:gd name="adj2" fmla="val 335523"/>
            <a:gd name="adj3" fmla="val 8212557"/>
            <a:gd name="adj4" fmla="val 6448132"/>
            <a:gd name="adj5" fmla="val 6061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6449A-7C63-4E1D-8908-5AABFCD5523B}">
      <dsp:nvSpPr>
        <dsp:cNvPr id="0" name=""/>
        <dsp:cNvSpPr/>
      </dsp:nvSpPr>
      <dsp:spPr>
        <a:xfrm>
          <a:off x="899623" y="2632977"/>
          <a:ext cx="1391394" cy="1391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Create Ground Truth</a:t>
          </a:r>
        </a:p>
      </dsp:txBody>
      <dsp:txXfrm>
        <a:off x="899623" y="2632977"/>
        <a:ext cx="1391394" cy="1391394"/>
      </dsp:txXfrm>
    </dsp:sp>
    <dsp:sp modelId="{4F28AD73-D3AD-4B4D-801A-81B4B30449BD}">
      <dsp:nvSpPr>
        <dsp:cNvPr id="0" name=""/>
        <dsp:cNvSpPr/>
      </dsp:nvSpPr>
      <dsp:spPr>
        <a:xfrm>
          <a:off x="1187959" y="1040"/>
          <a:ext cx="5222948" cy="5222948"/>
        </a:xfrm>
        <a:prstGeom prst="circularArrow">
          <a:avLst>
            <a:gd name="adj1" fmla="val 5195"/>
            <a:gd name="adj2" fmla="val 335523"/>
            <a:gd name="adj3" fmla="val 12299631"/>
            <a:gd name="adj4" fmla="val 10769646"/>
            <a:gd name="adj5" fmla="val 6061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12B25-5DBC-4ED7-B1B9-A2BA87316720}">
      <dsp:nvSpPr>
        <dsp:cNvPr id="0" name=""/>
        <dsp:cNvSpPr/>
      </dsp:nvSpPr>
      <dsp:spPr>
        <a:xfrm>
          <a:off x="1741519" y="41886"/>
          <a:ext cx="1391394" cy="1391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Train &amp; Evaluate Model</a:t>
          </a:r>
        </a:p>
      </dsp:txBody>
      <dsp:txXfrm>
        <a:off x="1741519" y="41886"/>
        <a:ext cx="1391394" cy="1391394"/>
      </dsp:txXfrm>
    </dsp:sp>
    <dsp:sp modelId="{50D96AF9-F9FD-45ED-8EC2-15E7B3C7A0F5}">
      <dsp:nvSpPr>
        <dsp:cNvPr id="0" name=""/>
        <dsp:cNvSpPr/>
      </dsp:nvSpPr>
      <dsp:spPr>
        <a:xfrm>
          <a:off x="1183885" y="-15412"/>
          <a:ext cx="5222948" cy="5222948"/>
        </a:xfrm>
        <a:prstGeom prst="circularArrow">
          <a:avLst>
            <a:gd name="adj1" fmla="val 5195"/>
            <a:gd name="adj2" fmla="val 335523"/>
            <a:gd name="adj3" fmla="val 16867329"/>
            <a:gd name="adj4" fmla="val 15197148"/>
            <a:gd name="adj5" fmla="val 6061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7002-0F9F-A5ED-8B3B-C894B5BEB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37FF6-0F10-B5FD-24DD-8C6DC6B79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CE0DA-ABD4-EC8A-850D-39B7B353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C0D-E3CE-4F67-A721-9B6B6DAC7FE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C1E90-4E1B-6324-B7BD-02258545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EAC9-A494-202B-ACD3-F1460FCC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C20-18D3-41FF-ABE4-5F9DC4F2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8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1433-145D-DBC4-50DD-B6196337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BB3C6-53DF-01A8-DDBF-84E141AF0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BFC9-E484-5D62-8498-4959E904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C0D-E3CE-4F67-A721-9B6B6DAC7FE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601F5-5318-A846-A253-7427F961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39DBB-9B32-0E76-3DF5-81FF69A2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C20-18D3-41FF-ABE4-5F9DC4F2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957CB-82BD-E913-6D43-CA0677D98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9B554-132D-AD46-B2AC-A65E3304F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E7EAD-1CC2-1DDA-08EE-944EEBAE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C0D-E3CE-4F67-A721-9B6B6DAC7FE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8788-18E1-27DF-29D8-A9BB46C4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140BD-C99C-4C83-5157-23C1C3AD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C20-18D3-41FF-ABE4-5F9DC4F2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A2DB-B67E-D762-5D8A-7044E0D6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C952F-9BB7-6EAE-513C-47F5B10F6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4ED7C-D307-2663-8A76-AF4E8A37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C0D-E3CE-4F67-A721-9B6B6DAC7FE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0436-ACAF-6BCC-0D70-8DE6DAB9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B45E-C976-6688-5F4C-82F997C7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C20-18D3-41FF-ABE4-5F9DC4F2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9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DF3D-DCA1-A38A-30B0-992EF123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693A8-0FF2-62A4-F8F2-D95BABDF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9804-E9BF-30B4-4DD9-5BDF0FAA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C0D-E3CE-4F67-A721-9B6B6DAC7FE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222F-879D-F245-5A2F-62CE797E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E64F7-057D-C0E0-F0A4-21749F4F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C20-18D3-41FF-ABE4-5F9DC4F2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5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BD30-8613-0ED0-ECF4-0FD99B24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C453-8987-129E-CFE8-290B68DBC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550FC-BF8E-782F-CC89-6671C24D1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8768B-8CCD-0897-872F-80424C44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C0D-E3CE-4F67-A721-9B6B6DAC7FE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A2D0-7C46-B2B8-27E7-EB660806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478FF-1E89-7506-CC6F-74997097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C20-18D3-41FF-ABE4-5F9DC4F2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7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5F9B-DA0E-56CA-AC85-F557E5D0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5FADE-59CD-2B07-FDF0-5E8C133C2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C0338-F408-AC9E-3472-98D60A26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80868-9A30-2E99-1D7E-2191D0C12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17DF8-0031-3960-AAD0-49AA42C14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32291-BD34-64E5-2B72-D32F8304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C0D-E3CE-4F67-A721-9B6B6DAC7FE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2B1E3-67F0-F6C6-F43B-58AD41E8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86BB3-2E2D-60B5-B8B3-C275B314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C20-18D3-41FF-ABE4-5F9DC4F2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4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672D-D46F-9822-5524-56BE290D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71B2-04BD-8436-52E8-050AA3F5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C0D-E3CE-4F67-A721-9B6B6DAC7FE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2A94D-7C72-2589-7ED7-DA01EA8E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612B5-C3AF-87E3-1284-36D15C51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C20-18D3-41FF-ABE4-5F9DC4F2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4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9D7DB-7918-4FC9-B218-2B17B538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C0D-E3CE-4F67-A721-9B6B6DAC7FE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2E9E1-84E9-4513-AC72-C93E5A26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40BAA-48AF-2204-2106-D96E6F56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C20-18D3-41FF-ABE4-5F9DC4F2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0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6485-2FF5-A59F-3FFD-32B25E96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2DA5-D0D4-A3B8-1AA5-CAAB83142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04C09-903E-20A5-5D03-DC2B07DD9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32145-01B4-BF20-1D7A-38989B3E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C0D-E3CE-4F67-A721-9B6B6DAC7FE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E4AFB-083E-88D8-1B2B-EE9D0618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74352-0F2D-9BF4-157D-7BE5190D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C20-18D3-41FF-ABE4-5F9DC4F2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6587-B5CF-90B4-578A-2D58AD52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FAE4A-92D9-CB62-BDA4-25C77714C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6559C-F54F-3919-EA9A-A5160EFD7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717DF-3FA3-65B3-40CF-5E451074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C0D-E3CE-4F67-A721-9B6B6DAC7FE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F58B4-5468-A313-0600-722DD6B9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F65D6-F6FF-4530-E3D5-5E5B7A2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7C20-18D3-41FF-ABE4-5F9DC4F2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2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E4607-36C4-6006-2926-9A1A875F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0310-6199-7722-B79C-5FDF8FBC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A925-485C-D174-A855-C7283CE1E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6C0D-E3CE-4F67-A721-9B6B6DAC7FE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3AF3-C581-9828-35A0-1EC57BE8D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66A13-98C4-6CDE-0BA1-214B27FD9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77C20-18D3-41FF-ABE4-5F9DC4F2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6879-0EEC-AACD-473A-8520C3C7E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and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AA41E-2E87-9D9B-675D-1CE4061BD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326C2D-A001-3BA5-2320-4B5F3E762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2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13F8389-86D5-B701-7040-44D2910B7F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423280"/>
              </p:ext>
            </p:extLst>
          </p:nvPr>
        </p:nvGraphicFramePr>
        <p:xfrm>
          <a:off x="2004561" y="581126"/>
          <a:ext cx="7598868" cy="5628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444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A9739B8-34BE-A390-9204-669E6F46C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94761"/>
              </p:ext>
            </p:extLst>
          </p:nvPr>
        </p:nvGraphicFramePr>
        <p:xfrm>
          <a:off x="490331" y="740418"/>
          <a:ext cx="11211338" cy="535122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31112">
                  <a:extLst>
                    <a:ext uri="{9D8B030D-6E8A-4147-A177-3AD203B41FA5}">
                      <a16:colId xmlns:a16="http://schemas.microsoft.com/office/drawing/2014/main" val="1554373612"/>
                    </a:ext>
                  </a:extLst>
                </a:gridCol>
                <a:gridCol w="4127557">
                  <a:extLst>
                    <a:ext uri="{9D8B030D-6E8A-4147-A177-3AD203B41FA5}">
                      <a16:colId xmlns:a16="http://schemas.microsoft.com/office/drawing/2014/main" val="3554504499"/>
                    </a:ext>
                  </a:extLst>
                </a:gridCol>
                <a:gridCol w="1498033">
                  <a:extLst>
                    <a:ext uri="{9D8B030D-6E8A-4147-A177-3AD203B41FA5}">
                      <a16:colId xmlns:a16="http://schemas.microsoft.com/office/drawing/2014/main" val="2187095198"/>
                    </a:ext>
                  </a:extLst>
                </a:gridCol>
                <a:gridCol w="2215175">
                  <a:extLst>
                    <a:ext uri="{9D8B030D-6E8A-4147-A177-3AD203B41FA5}">
                      <a16:colId xmlns:a16="http://schemas.microsoft.com/office/drawing/2014/main" val="2267533557"/>
                    </a:ext>
                  </a:extLst>
                </a:gridCol>
                <a:gridCol w="1139461">
                  <a:extLst>
                    <a:ext uri="{9D8B030D-6E8A-4147-A177-3AD203B41FA5}">
                      <a16:colId xmlns:a16="http://schemas.microsoft.com/office/drawing/2014/main" val="1451651806"/>
                    </a:ext>
                  </a:extLst>
                </a:gridCol>
              </a:tblGrid>
              <a:tr h="69280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343136" marR="205882" marT="205882" marB="20588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FFFF"/>
                          </a:solidFill>
                        </a:rPr>
                        <a:t>ADDRESS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RACE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FFFF"/>
                          </a:solidFill>
                        </a:rPr>
                        <a:t>PHONE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POP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85583"/>
                  </a:ext>
                </a:extLst>
              </a:tr>
              <a:tr h="69280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Jar Jar Binks</a:t>
                      </a:r>
                    </a:p>
                  </a:txBody>
                  <a:tcPr marL="343136" marR="205882" marT="205882" marB="20588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124 Under Ocean Lane, Naboo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Gungan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(333) 444-4444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DB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54917"/>
                  </a:ext>
                </a:extLst>
              </a:tr>
              <a:tr h="69280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Mr. Jar Jar Binks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124 Under Ocean Lane, Naboo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Gungan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3334444444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68350"/>
                  </a:ext>
                </a:extLst>
              </a:tr>
              <a:tr h="69280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Mr. Chewbacca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432 Millennium Falcon St, Space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Wookiee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(333) 222-2222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195760"/>
                  </a:ext>
                </a:extLst>
              </a:tr>
              <a:tr h="7005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Chewie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432 </a:t>
                      </a:r>
                      <a:r>
                        <a:rPr lang="en-US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Milenium</a:t>
                      </a: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Falcon Street, Space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3332222222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68734"/>
                  </a:ext>
                </a:extLst>
              </a:tr>
              <a:tr h="90076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Obi-Wan Kenobi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725 Tusken Raider Ln, Tatooine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Human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(333) 111-1111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808608"/>
                  </a:ext>
                </a:extLst>
              </a:tr>
              <a:tr h="86763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Mr. OB1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752 Tusken Raider Lane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Jedi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(555) 666-6666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55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A9739B8-34BE-A390-9204-669E6F46C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36310"/>
              </p:ext>
            </p:extLst>
          </p:nvPr>
        </p:nvGraphicFramePr>
        <p:xfrm>
          <a:off x="490331" y="740418"/>
          <a:ext cx="11211338" cy="535122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31112">
                  <a:extLst>
                    <a:ext uri="{9D8B030D-6E8A-4147-A177-3AD203B41FA5}">
                      <a16:colId xmlns:a16="http://schemas.microsoft.com/office/drawing/2014/main" val="1554373612"/>
                    </a:ext>
                  </a:extLst>
                </a:gridCol>
                <a:gridCol w="4127557">
                  <a:extLst>
                    <a:ext uri="{9D8B030D-6E8A-4147-A177-3AD203B41FA5}">
                      <a16:colId xmlns:a16="http://schemas.microsoft.com/office/drawing/2014/main" val="3554504499"/>
                    </a:ext>
                  </a:extLst>
                </a:gridCol>
                <a:gridCol w="1498033">
                  <a:extLst>
                    <a:ext uri="{9D8B030D-6E8A-4147-A177-3AD203B41FA5}">
                      <a16:colId xmlns:a16="http://schemas.microsoft.com/office/drawing/2014/main" val="2187095198"/>
                    </a:ext>
                  </a:extLst>
                </a:gridCol>
                <a:gridCol w="2215175">
                  <a:extLst>
                    <a:ext uri="{9D8B030D-6E8A-4147-A177-3AD203B41FA5}">
                      <a16:colId xmlns:a16="http://schemas.microsoft.com/office/drawing/2014/main" val="2267533557"/>
                    </a:ext>
                  </a:extLst>
                </a:gridCol>
                <a:gridCol w="1139461">
                  <a:extLst>
                    <a:ext uri="{9D8B030D-6E8A-4147-A177-3AD203B41FA5}">
                      <a16:colId xmlns:a16="http://schemas.microsoft.com/office/drawing/2014/main" val="1451651806"/>
                    </a:ext>
                  </a:extLst>
                </a:gridCol>
              </a:tblGrid>
              <a:tr h="69280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343136" marR="205882" marT="205882" marB="20588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FFFF"/>
                          </a:solidFill>
                        </a:rPr>
                        <a:t>ADDRESS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RACE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FFFF"/>
                          </a:solidFill>
                        </a:rPr>
                        <a:t>PHONE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POP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85583"/>
                  </a:ext>
                </a:extLst>
              </a:tr>
              <a:tr h="69280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Jar Jar Binks</a:t>
                      </a:r>
                    </a:p>
                  </a:txBody>
                  <a:tcPr marL="343136" marR="205882" marT="205882" marB="20588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124 Under Ocean Lane, Naboo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Gungan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(333) 444-4444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54917"/>
                  </a:ext>
                </a:extLst>
              </a:tr>
              <a:tr h="69280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Mr. Jar Jar Binks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124 Under Ocean Lane, Naboo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Gungan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3334444444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68350"/>
                  </a:ext>
                </a:extLst>
              </a:tr>
              <a:tr h="69280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Mr. Chewbacca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432 Millennium Falcon St, Space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Wookiee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(333) 222-2222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195760"/>
                  </a:ext>
                </a:extLst>
              </a:tr>
              <a:tr h="7005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Chewie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432 </a:t>
                      </a:r>
                      <a:r>
                        <a:rPr lang="en-US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Milenium</a:t>
                      </a: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Falcon Street, Space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3332222222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68734"/>
                  </a:ext>
                </a:extLst>
              </a:tr>
              <a:tr h="90076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Obi-Wan Kenobi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725 Tusken Raider Ln, Tatooine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Human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(333) 111-1111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808608"/>
                  </a:ext>
                </a:extLst>
              </a:tr>
              <a:tr h="86763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Mr. OB1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752 Tusken Raider Lane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Jedi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(555) 666-6666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BD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B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766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B741166-5ACB-E8CE-92D3-5573BBAD9B34}"/>
              </a:ext>
            </a:extLst>
          </p:cNvPr>
          <p:cNvSpPr/>
          <p:nvPr/>
        </p:nvSpPr>
        <p:spPr>
          <a:xfrm flipH="1">
            <a:off x="7132527" y="1631977"/>
            <a:ext cx="943105" cy="1107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6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A9739B8-34BE-A390-9204-669E6F46C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22661"/>
              </p:ext>
            </p:extLst>
          </p:nvPr>
        </p:nvGraphicFramePr>
        <p:xfrm>
          <a:off x="490331" y="740418"/>
          <a:ext cx="11211338" cy="535122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31112">
                  <a:extLst>
                    <a:ext uri="{9D8B030D-6E8A-4147-A177-3AD203B41FA5}">
                      <a16:colId xmlns:a16="http://schemas.microsoft.com/office/drawing/2014/main" val="1554373612"/>
                    </a:ext>
                  </a:extLst>
                </a:gridCol>
                <a:gridCol w="4127557">
                  <a:extLst>
                    <a:ext uri="{9D8B030D-6E8A-4147-A177-3AD203B41FA5}">
                      <a16:colId xmlns:a16="http://schemas.microsoft.com/office/drawing/2014/main" val="3554504499"/>
                    </a:ext>
                  </a:extLst>
                </a:gridCol>
                <a:gridCol w="1498033">
                  <a:extLst>
                    <a:ext uri="{9D8B030D-6E8A-4147-A177-3AD203B41FA5}">
                      <a16:colId xmlns:a16="http://schemas.microsoft.com/office/drawing/2014/main" val="2187095198"/>
                    </a:ext>
                  </a:extLst>
                </a:gridCol>
                <a:gridCol w="2215175">
                  <a:extLst>
                    <a:ext uri="{9D8B030D-6E8A-4147-A177-3AD203B41FA5}">
                      <a16:colId xmlns:a16="http://schemas.microsoft.com/office/drawing/2014/main" val="2267533557"/>
                    </a:ext>
                  </a:extLst>
                </a:gridCol>
                <a:gridCol w="1139461">
                  <a:extLst>
                    <a:ext uri="{9D8B030D-6E8A-4147-A177-3AD203B41FA5}">
                      <a16:colId xmlns:a16="http://schemas.microsoft.com/office/drawing/2014/main" val="1451651806"/>
                    </a:ext>
                  </a:extLst>
                </a:gridCol>
              </a:tblGrid>
              <a:tr h="69280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343136" marR="205882" marT="205882" marB="20588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FFFF"/>
                          </a:solidFill>
                        </a:rPr>
                        <a:t>ADDRESS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RACE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PHONE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POP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85583"/>
                  </a:ext>
                </a:extLst>
              </a:tr>
              <a:tr h="69280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Jar Jar Binks</a:t>
                      </a:r>
                    </a:p>
                  </a:txBody>
                  <a:tcPr marL="343136" marR="205882" marT="205882" marB="20588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124 Under Ocean Lane, Naboo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Gungan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(333) 444-4444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54917"/>
                  </a:ext>
                </a:extLst>
              </a:tr>
              <a:tr h="69280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Mr. Jar Jar Binks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124 Under Ocean Lane, Naboo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Gungan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3334444444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68350"/>
                  </a:ext>
                </a:extLst>
              </a:tr>
              <a:tr h="69280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Mr. Chewbacca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432 Millennium Falcon St, Space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Wookiee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(333) 222-2222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195760"/>
                  </a:ext>
                </a:extLst>
              </a:tr>
              <a:tr h="70055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Chewie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432 </a:t>
                      </a:r>
                      <a:r>
                        <a:rPr lang="en-US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Milenium</a:t>
                      </a: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Falcon Street, Space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3332222222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68734"/>
                  </a:ext>
                </a:extLst>
              </a:tr>
              <a:tr h="90076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Obi-Wan Kenobi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725 Tusken Raider Ln, Tatooine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Human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(333) 111-1111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808608"/>
                  </a:ext>
                </a:extLst>
              </a:tr>
              <a:tr h="86763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Mr. OB1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3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752 Tusken Raider Lane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3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Jedi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3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(555) 666-6666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3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3">
                        <a:alpha val="3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766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59427CB-913C-A179-6C60-44A7267A4AED}"/>
              </a:ext>
            </a:extLst>
          </p:cNvPr>
          <p:cNvSpPr/>
          <p:nvPr/>
        </p:nvSpPr>
        <p:spPr>
          <a:xfrm flipH="1">
            <a:off x="8651944" y="1619676"/>
            <a:ext cx="602768" cy="397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2E40A-A124-DDC4-0D2E-54BE532C556E}"/>
              </a:ext>
            </a:extLst>
          </p:cNvPr>
          <p:cNvSpPr/>
          <p:nvPr/>
        </p:nvSpPr>
        <p:spPr>
          <a:xfrm flipH="1">
            <a:off x="8630261" y="3778861"/>
            <a:ext cx="472733" cy="34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20437-9BC5-46D5-258A-D9E2BD4C89ED}"/>
              </a:ext>
            </a:extLst>
          </p:cNvPr>
          <p:cNvSpPr/>
          <p:nvPr/>
        </p:nvSpPr>
        <p:spPr>
          <a:xfrm flipH="1">
            <a:off x="8630262" y="2336320"/>
            <a:ext cx="472733" cy="357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573EEC-7C48-F869-9643-7FF557F44D62}"/>
              </a:ext>
            </a:extLst>
          </p:cNvPr>
          <p:cNvSpPr/>
          <p:nvPr/>
        </p:nvSpPr>
        <p:spPr>
          <a:xfrm flipH="1">
            <a:off x="8651944" y="3055322"/>
            <a:ext cx="602768" cy="397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D4904C-54A4-D24B-7C87-68086B493D71}"/>
              </a:ext>
            </a:extLst>
          </p:cNvPr>
          <p:cNvSpPr/>
          <p:nvPr/>
        </p:nvSpPr>
        <p:spPr>
          <a:xfrm flipH="1">
            <a:off x="8642564" y="4489307"/>
            <a:ext cx="602768" cy="397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5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9B79D-619E-3CDF-A235-4AFE95567E6C}"/>
              </a:ext>
            </a:extLst>
          </p:cNvPr>
          <p:cNvSpPr txBox="1"/>
          <p:nvPr/>
        </p:nvSpPr>
        <p:spPr>
          <a:xfrm>
            <a:off x="3153244" y="2718740"/>
            <a:ext cx="6577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Any last questions?</a:t>
            </a:r>
          </a:p>
        </p:txBody>
      </p:sp>
    </p:spTree>
    <p:extLst>
      <p:ext uri="{BB962C8B-B14F-4D97-AF65-F5344CB8AC3E}">
        <p14:creationId xmlns:p14="http://schemas.microsoft.com/office/powerpoint/2010/main" val="277801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245068-C5A1-D1B3-A4A1-9FAF6407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51" y="471729"/>
            <a:ext cx="5055449" cy="4322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578C1-36A8-478B-789D-584C0FBA4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065" y="616957"/>
            <a:ext cx="4292725" cy="4031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079BB7-6DF3-1FD4-41D6-3846911A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300" y="5055129"/>
            <a:ext cx="7199530" cy="1331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61FCF-B487-B07B-EFC2-AF30D2189519}"/>
              </a:ext>
            </a:extLst>
          </p:cNvPr>
          <p:cNvSpPr txBox="1"/>
          <p:nvPr/>
        </p:nvSpPr>
        <p:spPr>
          <a:xfrm>
            <a:off x="615067" y="5059229"/>
            <a:ext cx="1943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find some examples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289902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50949E88-FCB6-988D-DF93-36D5AA18F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7" r="17012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64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A9739B8-34BE-A390-9204-669E6F46C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85433"/>
              </p:ext>
            </p:extLst>
          </p:nvPr>
        </p:nvGraphicFramePr>
        <p:xfrm>
          <a:off x="982137" y="1255770"/>
          <a:ext cx="10475693" cy="43464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91651">
                  <a:extLst>
                    <a:ext uri="{9D8B030D-6E8A-4147-A177-3AD203B41FA5}">
                      <a16:colId xmlns:a16="http://schemas.microsoft.com/office/drawing/2014/main" val="1554373612"/>
                    </a:ext>
                  </a:extLst>
                </a:gridCol>
                <a:gridCol w="2186609">
                  <a:extLst>
                    <a:ext uri="{9D8B030D-6E8A-4147-A177-3AD203B41FA5}">
                      <a16:colId xmlns:a16="http://schemas.microsoft.com/office/drawing/2014/main" val="355450449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187095198"/>
                    </a:ext>
                  </a:extLst>
                </a:gridCol>
                <a:gridCol w="2456953">
                  <a:extLst>
                    <a:ext uri="{9D8B030D-6E8A-4147-A177-3AD203B41FA5}">
                      <a16:colId xmlns:a16="http://schemas.microsoft.com/office/drawing/2014/main" val="2267533557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451651806"/>
                    </a:ext>
                  </a:extLst>
                </a:gridCol>
              </a:tblGrid>
              <a:tr h="103382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343136" marR="205882" marT="205882" marB="20588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ADDRESS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RACE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PHONE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POPULARITY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85583"/>
                  </a:ext>
                </a:extLst>
              </a:tr>
              <a:tr h="165631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Jar </a:t>
                      </a:r>
                      <a:r>
                        <a:rPr lang="en-US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Jar</a:t>
                      </a: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Binks</a:t>
                      </a:r>
                    </a:p>
                  </a:txBody>
                  <a:tcPr marL="343136" marR="205882" marT="205882" marB="20588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124 Under Ocean Lane, Naboo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Gungan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(333) 444-4444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54917"/>
                  </a:ext>
                </a:extLst>
              </a:tr>
              <a:tr h="165631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Mr. Jar </a:t>
                      </a:r>
                      <a:r>
                        <a:rPr lang="en-US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Jar</a:t>
                      </a: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Binks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124 Under Ocean Lane, Naboo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Gungan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3334444444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6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76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A9739B8-34BE-A390-9204-669E6F46C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40496"/>
              </p:ext>
            </p:extLst>
          </p:nvPr>
        </p:nvGraphicFramePr>
        <p:xfrm>
          <a:off x="1021894" y="1052409"/>
          <a:ext cx="10499085" cy="478343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015043">
                  <a:extLst>
                    <a:ext uri="{9D8B030D-6E8A-4147-A177-3AD203B41FA5}">
                      <a16:colId xmlns:a16="http://schemas.microsoft.com/office/drawing/2014/main" val="1554373612"/>
                    </a:ext>
                  </a:extLst>
                </a:gridCol>
                <a:gridCol w="2186609">
                  <a:extLst>
                    <a:ext uri="{9D8B030D-6E8A-4147-A177-3AD203B41FA5}">
                      <a16:colId xmlns:a16="http://schemas.microsoft.com/office/drawing/2014/main" val="355450449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187095198"/>
                    </a:ext>
                  </a:extLst>
                </a:gridCol>
                <a:gridCol w="2456953">
                  <a:extLst>
                    <a:ext uri="{9D8B030D-6E8A-4147-A177-3AD203B41FA5}">
                      <a16:colId xmlns:a16="http://schemas.microsoft.com/office/drawing/2014/main" val="2267533557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451651806"/>
                    </a:ext>
                  </a:extLst>
                </a:gridCol>
              </a:tblGrid>
              <a:tr h="103382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343136" marR="205882" marT="205882" marB="20588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ADDRESS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RACE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PHONE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POPULARITY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85583"/>
                  </a:ext>
                </a:extLst>
              </a:tr>
              <a:tr h="165631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Mr. Chewbacca</a:t>
                      </a:r>
                    </a:p>
                  </a:txBody>
                  <a:tcPr marL="343136" marR="205882" marT="205882" marB="20588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432 Millennium Falcon St, Space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Wookiee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(333) 222-2222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54917"/>
                  </a:ext>
                </a:extLst>
              </a:tr>
              <a:tr h="165631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Chewie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432 </a:t>
                      </a:r>
                      <a:r>
                        <a:rPr lang="en-US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Milenium</a:t>
                      </a: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Falcon Street, Space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3332222222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6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69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A9739B8-34BE-A390-9204-669E6F46C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89363"/>
              </p:ext>
            </p:extLst>
          </p:nvPr>
        </p:nvGraphicFramePr>
        <p:xfrm>
          <a:off x="985962" y="1255770"/>
          <a:ext cx="10471868" cy="43464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87826">
                  <a:extLst>
                    <a:ext uri="{9D8B030D-6E8A-4147-A177-3AD203B41FA5}">
                      <a16:colId xmlns:a16="http://schemas.microsoft.com/office/drawing/2014/main" val="1554373612"/>
                    </a:ext>
                  </a:extLst>
                </a:gridCol>
                <a:gridCol w="2186609">
                  <a:extLst>
                    <a:ext uri="{9D8B030D-6E8A-4147-A177-3AD203B41FA5}">
                      <a16:colId xmlns:a16="http://schemas.microsoft.com/office/drawing/2014/main" val="355450449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187095198"/>
                    </a:ext>
                  </a:extLst>
                </a:gridCol>
                <a:gridCol w="2456953">
                  <a:extLst>
                    <a:ext uri="{9D8B030D-6E8A-4147-A177-3AD203B41FA5}">
                      <a16:colId xmlns:a16="http://schemas.microsoft.com/office/drawing/2014/main" val="2267533557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451651806"/>
                    </a:ext>
                  </a:extLst>
                </a:gridCol>
              </a:tblGrid>
              <a:tr h="103382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343136" marR="205882" marT="205882" marB="20588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ADDRESS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RACE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PHONE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POPULARITY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85583"/>
                  </a:ext>
                </a:extLst>
              </a:tr>
              <a:tr h="165631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Obi-Wan Kenobi</a:t>
                      </a:r>
                    </a:p>
                  </a:txBody>
                  <a:tcPr marL="343136" marR="205882" marT="205882" marB="20588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725 Tusken Raider Ln, Tatooine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Human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(333) 111-1111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54917"/>
                  </a:ext>
                </a:extLst>
              </a:tr>
              <a:tr h="165631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Mr. OB1</a:t>
                      </a:r>
                    </a:p>
                  </a:txBody>
                  <a:tcPr marL="343136" marR="205882" marT="205882" marB="20588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752 </a:t>
                      </a:r>
                      <a:r>
                        <a:rPr lang="en-US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Tuskin</a:t>
                      </a: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Raider Lane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Jedi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(555) 666-6666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</a:p>
                  </a:txBody>
                  <a:tcPr marL="343136" marR="205882" marT="205882" marB="20588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6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86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person talking on the phone&#10;&#10;Description automatically generated with low confidence">
            <a:extLst>
              <a:ext uri="{FF2B5EF4-FFF2-40B4-BE49-F238E27FC236}">
                <a16:creationId xmlns:a16="http://schemas.microsoft.com/office/drawing/2014/main" id="{0760A5D9-9E3A-56EC-49C0-FDAE656605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r="1256" b="-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328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05654C-8716-85AF-D9FC-067B68ED1FD6}"/>
              </a:ext>
            </a:extLst>
          </p:cNvPr>
          <p:cNvSpPr/>
          <p:nvPr/>
        </p:nvSpPr>
        <p:spPr>
          <a:xfrm>
            <a:off x="1402080" y="1960880"/>
            <a:ext cx="9631680" cy="2570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76FF9-6229-971A-F1B7-04578977FC2D}"/>
              </a:ext>
            </a:extLst>
          </p:cNvPr>
          <p:cNvSpPr txBox="1"/>
          <p:nvPr/>
        </p:nvSpPr>
        <p:spPr>
          <a:xfrm>
            <a:off x="1651000" y="2215068"/>
            <a:ext cx="889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“It takes $1 to verify a record as it’s entered, $10 to cleanse and de-dupe it, and $100 if nothing is done, as the ramifications of the mistakes are felt over and over again.”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19D4C-905F-E834-F24B-D3B478ADDD41}"/>
              </a:ext>
            </a:extLst>
          </p:cNvPr>
          <p:cNvSpPr txBox="1"/>
          <p:nvPr/>
        </p:nvSpPr>
        <p:spPr>
          <a:xfrm>
            <a:off x="1318665" y="1394652"/>
            <a:ext cx="353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Gartner research shows…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E88F4-F63D-A315-90BC-0E9EB43EB102}"/>
              </a:ext>
            </a:extLst>
          </p:cNvPr>
          <p:cNvSpPr txBox="1"/>
          <p:nvPr/>
        </p:nvSpPr>
        <p:spPr>
          <a:xfrm>
            <a:off x="188621" y="6289942"/>
            <a:ext cx="5234170" cy="27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Measuring the Business Value of Data Quality</a:t>
            </a:r>
            <a:r>
              <a:rPr lang="en-US" sz="1200" dirty="0"/>
              <a:t>, Gartner, Published 10 Oct 2011</a:t>
            </a:r>
          </a:p>
        </p:txBody>
      </p:sp>
    </p:spTree>
    <p:extLst>
      <p:ext uri="{BB962C8B-B14F-4D97-AF65-F5344CB8AC3E}">
        <p14:creationId xmlns:p14="http://schemas.microsoft.com/office/powerpoint/2010/main" val="134694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C82706-9F0B-E4B1-09C9-4715E2776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298" y="282388"/>
            <a:ext cx="8797403" cy="629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5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C82706-9F0B-E4B1-09C9-4715E2776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298" y="282388"/>
            <a:ext cx="8797403" cy="629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04935C-D8FE-6C81-046F-8DDCCE139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84" y="597683"/>
            <a:ext cx="1043115" cy="10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441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Title and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Photo</dc:title>
  <dc:creator>Emily Lynn</dc:creator>
  <cp:lastModifiedBy>Emily Lynn</cp:lastModifiedBy>
  <cp:revision>1</cp:revision>
  <dcterms:created xsi:type="dcterms:W3CDTF">2022-12-04T15:57:13Z</dcterms:created>
  <dcterms:modified xsi:type="dcterms:W3CDTF">2022-12-06T21:26:59Z</dcterms:modified>
</cp:coreProperties>
</file>