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6" r:id="rId4"/>
    <p:sldId id="257" r:id="rId5"/>
    <p:sldId id="26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EFEFEF"/>
    <a:srgbClr val="353535"/>
    <a:srgbClr val="615445"/>
    <a:srgbClr val="000000"/>
    <a:srgbClr val="FFFFFF"/>
    <a:srgbClr val="CC0000"/>
    <a:srgbClr val="FFDA19"/>
    <a:srgbClr val="FFDA03"/>
    <a:srgbClr val="FA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7"/>
    <p:restoredTop sz="94575"/>
  </p:normalViewPr>
  <p:slideViewPr>
    <p:cSldViewPr snapToGrid="0" snapToObjects="1">
      <p:cViewPr>
        <p:scale>
          <a:sx n="83" d="100"/>
          <a:sy n="83" d="100"/>
        </p:scale>
        <p:origin x="1976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38D6-D208-E54F-80E5-7DC509039C32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E5502-AD8B-E148-9260-78C6131A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6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9AAC-E34A-E34F-8216-9BD67DCDB2D8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4FD3-9156-3F45-86A6-2A512E7D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544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CFCD-6730-ED4D-9884-6F3EFDED8E2A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BF03-6D7C-EE41-A3D6-9AC2C5A314DE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February 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F30-3877-734E-854C-19E66CA08E5E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7ED7-E26B-424C-9711-F96B35D63E91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0562"/>
            <a:ext cx="9144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CC2E546-CF99-9342-A932-97B5BCE907EC}" type="datetime4">
              <a:rPr lang="en-US" smtClean="0"/>
              <a:pPr/>
              <a:t>February 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D2D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Who is </a:t>
            </a:r>
            <a:r>
              <a:rPr lang="is-IS" dirty="0" smtClean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5129" y="15389"/>
            <a:ext cx="570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1400" b="0" i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CS7295</a:t>
            </a:r>
            <a:r>
              <a:rPr lang="en-US" sz="1400" b="0" i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– Information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Visualization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Spring 2018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Emily Dutile</a:t>
            </a:r>
            <a:endParaRPr lang="en-US" sz="1400" b="0" i="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0"/>
          <a:stretch/>
        </p:blipFill>
        <p:spPr>
          <a:xfrm>
            <a:off x="71483" y="86905"/>
            <a:ext cx="2387964" cy="231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798"/>
            <a:ext cx="331398" cy="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Dutile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51D-D5DA-4248-9820-F2444E49A588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/>
              <a:t>Is there a correlation between bedtime and coffee consumption?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4" y="1400175"/>
            <a:ext cx="2291085" cy="41947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looks like students who stay up later (or very early in the morning) tend to drink more coffee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84" y="1609413"/>
            <a:ext cx="5857933" cy="37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/>
              <a:t>Is there a typical “profile” for someone who prefers to use a mobile phone with an Android versus Apple OS?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4" y="1400175"/>
            <a:ext cx="2291085" cy="419471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Students who prefer </a:t>
            </a:r>
            <a:r>
              <a:rPr lang="en-US" sz="1600" dirty="0" err="1" smtClean="0"/>
              <a:t>Andriod</a:t>
            </a:r>
            <a:r>
              <a:rPr lang="en-US" sz="1600" dirty="0" smtClean="0"/>
              <a:t> probably prefer Windows (or possibly Linux/Unix)</a:t>
            </a:r>
          </a:p>
          <a:p>
            <a:r>
              <a:rPr lang="en-US" sz="1600" dirty="0" smtClean="0"/>
              <a:t>If the student prefers Apple iOS for their mobile device, they probably prefer Apple OS.</a:t>
            </a:r>
          </a:p>
          <a:p>
            <a:r>
              <a:rPr lang="en-US" sz="1600" dirty="0" smtClean="0"/>
              <a:t>Python seems to be popular in both profiles.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69" y="1595505"/>
            <a:ext cx="6509288" cy="3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Where are students from CS7295 from?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2069024" cy="48476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Students at Northeastern in CCIS are from all over the world.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84" y="1426075"/>
            <a:ext cx="6127722" cy="39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What are students favorite color?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2182595" cy="48476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Blue looks to be the most popular among students</a:t>
            </a:r>
          </a:p>
          <a:p>
            <a:r>
              <a:rPr lang="en-US" sz="2000" dirty="0" smtClean="0"/>
              <a:t>Red and black are fairly popular as well, so NEU colors must be appealing to students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95" y="1426075"/>
            <a:ext cx="6395716" cy="41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7900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How many students are bilingual?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73FF-2298-5B4A-88E3-6CE468CA35A0}" type="datetime4">
              <a:rPr lang="en-US" smtClean="0"/>
              <a:t>February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is-IS" dirty="0"/>
              <a:t>CS7295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474009"/>
            <a:ext cx="2182595" cy="365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majority of the class </a:t>
            </a:r>
            <a:r>
              <a:rPr lang="en-US" sz="2000" smtClean="0"/>
              <a:t>is bilingual 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1" y="1649347"/>
            <a:ext cx="4638175" cy="34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u" id="{DA2685EB-8A17-A04A-AD7B-EEE097D9A645}" vid="{6B900CE0-338C-6243-B362-22C964AF7D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part3-10</Template>
  <TotalTime>70</TotalTime>
  <Words>191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Neue</vt:lpstr>
      <vt:lpstr>lecture</vt:lpstr>
      <vt:lpstr>Who is CS7295</vt:lpstr>
      <vt:lpstr>Is there a correlation between bedtime and coffee consumption?</vt:lpstr>
      <vt:lpstr>Is there a typical “profile” for someone who prefers to use a mobile phone with an Android versus Apple OS?</vt:lpstr>
      <vt:lpstr>Where are students from CS7295 from?</vt:lpstr>
      <vt:lpstr>What are students favorite color?</vt:lpstr>
      <vt:lpstr>How many students are bilingual?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CS7295</dc:title>
  <dc:subject/>
  <dc:creator>Emily Dutile</dc:creator>
  <cp:keywords/>
  <dc:description/>
  <cp:lastModifiedBy>Emily Dutile</cp:lastModifiedBy>
  <cp:revision>23</cp:revision>
  <dcterms:created xsi:type="dcterms:W3CDTF">2018-01-30T14:51:02Z</dcterms:created>
  <dcterms:modified xsi:type="dcterms:W3CDTF">2018-02-03T14:02:04Z</dcterms:modified>
  <cp:category/>
</cp:coreProperties>
</file>