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57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/>
    <p:restoredTop sz="94580"/>
  </p:normalViewPr>
  <p:slideViewPr>
    <p:cSldViewPr snapToGrid="0" snapToObjects="1">
      <p:cViewPr>
        <p:scale>
          <a:sx n="83" d="100"/>
          <a:sy n="83" d="100"/>
        </p:scale>
        <p:origin x="2776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FCD-6730-ED4D-9884-6F3EFDED8E2A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January 30,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CC2E546-CF99-9342-A932-97B5BCE907EC}" type="datetime4">
              <a:rPr lang="en-US" smtClean="0"/>
              <a:pPr/>
              <a:t>January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CS7295</a:t>
            </a:r>
            <a:r>
              <a:rPr lang="en-U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– Information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Visualization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Spring 2018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Emily Dutile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Dutile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51D-D5DA-4248-9820-F2444E49A588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correlation between bedtime and coffee consumption?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typical “profile” for someone who prefers to use a mobile phone with an Android versus Apple OS?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Is there a correlation between preferred programming language and preferred OS?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What percentage of the class speaks another language if their native language is not English?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Are students sleeping enough?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 :)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194-8E4F-9A46-AA15-D7196418B19E}" type="datetime4">
              <a:rPr lang="en-US" smtClean="0"/>
              <a:t>January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part3-10</Template>
  <TotalTime>10</TotalTime>
  <Words>126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Helvetica Neue</vt:lpstr>
      <vt:lpstr>Arial</vt:lpstr>
      <vt:lpstr>lecture</vt:lpstr>
      <vt:lpstr>Who is CS7295</vt:lpstr>
      <vt:lpstr>Is there a correlation between bedtime and coffee consumption?</vt:lpstr>
      <vt:lpstr>Is there a typical “profile” for someone who prefers to use a mobile phone with an Android versus Apple OS?</vt:lpstr>
      <vt:lpstr>Is there a correlation between preferred programming language and preferred OS?</vt:lpstr>
      <vt:lpstr>What percentage of the class speaks another language if their native language is not English?</vt:lpstr>
      <vt:lpstr>Are students sleeping enough?</vt:lpstr>
      <vt:lpstr>The End :)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CS7295</dc:title>
  <dc:subject/>
  <dc:creator>Emily Dutile</dc:creator>
  <cp:keywords/>
  <dc:description/>
  <cp:lastModifiedBy>Emily Dutile</cp:lastModifiedBy>
  <cp:revision>9</cp:revision>
  <dcterms:created xsi:type="dcterms:W3CDTF">2018-01-30T14:51:02Z</dcterms:created>
  <dcterms:modified xsi:type="dcterms:W3CDTF">2018-01-30T15:01:21Z</dcterms:modified>
  <cp:category/>
</cp:coreProperties>
</file>