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3" r:id="rId4"/>
    <p:sldId id="257" r:id="rId5"/>
    <p:sldId id="262" r:id="rId6"/>
    <p:sldId id="265" r:id="rId7"/>
    <p:sldId id="269" r:id="rId8"/>
    <p:sldId id="268" r:id="rId9"/>
    <p:sldId id="266" r:id="rId10"/>
    <p:sldId id="267" r:id="rId11"/>
    <p:sldId id="258" r:id="rId12"/>
    <p:sldId id="25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865"/>
    <p:restoredTop sz="86438"/>
  </p:normalViewPr>
  <p:slideViewPr>
    <p:cSldViewPr snapToGrid="0" snapToObjects="1">
      <p:cViewPr>
        <p:scale>
          <a:sx n="70" d="100"/>
          <a:sy n="70" d="100"/>
        </p:scale>
        <p:origin x="1248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FCD-6730-ED4D-9884-6F3EFDED8E2A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December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54264" y="1"/>
            <a:ext cx="698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CS 6200 – Data Mining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Fall 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2017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Dutile, </a:t>
            </a:r>
            <a:r>
              <a:rPr lang="en-US" sz="1400" b="0" i="0" baseline="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Narayanam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, Song, Tian 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mily-jean/yelp-data-mi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Dutile, Tony Tian, </a:t>
            </a:r>
            <a:r>
              <a:rPr lang="en-US" dirty="0" err="1" smtClean="0"/>
              <a:t>Xiwen</a:t>
            </a:r>
            <a:r>
              <a:rPr lang="en-US" dirty="0" smtClean="0"/>
              <a:t> Song, </a:t>
            </a:r>
            <a:r>
              <a:rPr lang="en-US" dirty="0" err="1" smtClean="0"/>
              <a:t>Vyshaal</a:t>
            </a:r>
            <a:r>
              <a:rPr lang="en-US" dirty="0" smtClean="0"/>
              <a:t> </a:t>
            </a:r>
            <a:r>
              <a:rPr lang="en-US" dirty="0" err="1" smtClean="0"/>
              <a:t>Narayanam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51D-D5DA-4248-9820-F2444E49A588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Yelp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01559" y="201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Only!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1AC-E8D7-AC43-AFE2-3ED729813C1F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Columns!?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C179-B0FF-E142-B594-709DD80918F0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Comparison!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/>
              <a:t>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1BD-E5A1-B646-B644-EB2636DDBEF6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One Hand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But Then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 :)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194-8E4F-9A46-AA15-D7196418B19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 the Data 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topics are discovered frequently in reviews? Do they correlate positively or negatively to a review?</a:t>
            </a:r>
          </a:p>
          <a:p>
            <a:r>
              <a:rPr lang="en-US" dirty="0" smtClean="0"/>
              <a:t>What neighborhoods in a city have the best cuisine selection?</a:t>
            </a:r>
          </a:p>
          <a:p>
            <a:r>
              <a:rPr lang="en-US" dirty="0" smtClean="0"/>
              <a:t>Are some areas more upscale or </a:t>
            </a:r>
            <a:r>
              <a:rPr lang="en-US" dirty="0" err="1" smtClean="0"/>
              <a:t>divey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recommend a particular dish at a top restaurant?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Yelp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given in the SQL file</a:t>
            </a:r>
          </a:p>
          <a:p>
            <a:pPr lvl="1"/>
            <a:r>
              <a:rPr lang="en-US" dirty="0"/>
              <a:t>4.7 million reviews</a:t>
            </a:r>
          </a:p>
          <a:p>
            <a:pPr lvl="1"/>
            <a:r>
              <a:rPr lang="en-US" dirty="0"/>
              <a:t>156,000 business</a:t>
            </a:r>
          </a:p>
          <a:p>
            <a:pPr lvl="1"/>
            <a:r>
              <a:rPr lang="en-US" dirty="0"/>
              <a:t>12 metropolitan areas</a:t>
            </a:r>
          </a:p>
          <a:p>
            <a:r>
              <a:rPr lang="en-US" dirty="0"/>
              <a:t>Focused on the restaurants reviews</a:t>
            </a:r>
          </a:p>
          <a:p>
            <a:pPr lvl="1"/>
            <a:r>
              <a:rPr lang="en-US" dirty="0" smtClean="0"/>
              <a:t>Pittsburgh, PA (2089 restaurants, 53 neighborhoods, 43 different cuisines)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969" y="5424408"/>
            <a:ext cx="8865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Github: </a:t>
            </a: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://github.com/emily-jean/yelp-data-mining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Stemming</a:t>
            </a:r>
          </a:p>
          <a:p>
            <a:r>
              <a:rPr lang="en-US" dirty="0" smtClean="0"/>
              <a:t>Clustering </a:t>
            </a:r>
          </a:p>
          <a:p>
            <a:r>
              <a:rPr lang="en-US" dirty="0" smtClean="0"/>
              <a:t>Recommendation System</a:t>
            </a:r>
          </a:p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GMM</a:t>
            </a:r>
          </a:p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6" y="3859796"/>
            <a:ext cx="4535424" cy="2181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3955511"/>
            <a:ext cx="2984500" cy="198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6" y="1232210"/>
            <a:ext cx="4242816" cy="26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57471"/>
              </p:ext>
            </p:extLst>
          </p:nvPr>
        </p:nvGraphicFramePr>
        <p:xfrm>
          <a:off x="457200" y="127793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Silhouette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(k=4)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GMM (</a:t>
                      </a:r>
                      <a:r>
                        <a:rPr lang="en-US" dirty="0" err="1" smtClean="0"/>
                        <a:t>n_components</a:t>
                      </a:r>
                      <a:r>
                        <a:rPr lang="en-US" dirty="0" smtClean="0"/>
                        <a:t>=15)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December 11,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5" y="531857"/>
            <a:ext cx="6918733" cy="56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December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Yelp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108</TotalTime>
  <Words>241</Words>
  <Application>Microsoft Macintosh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Helvetica Neue</vt:lpstr>
      <vt:lpstr>lecture</vt:lpstr>
      <vt:lpstr>Yelp Data Mining</vt:lpstr>
      <vt:lpstr>Meet the Data Miners</vt:lpstr>
      <vt:lpstr>Topics of Focus</vt:lpstr>
      <vt:lpstr>Yelp Dataset</vt:lpstr>
      <vt:lpstr>Methods</vt:lpstr>
      <vt:lpstr>Clustering</vt:lpstr>
      <vt:lpstr>Results</vt:lpstr>
      <vt:lpstr>PowerPoint Presentation</vt:lpstr>
      <vt:lpstr>Recommendation System</vt:lpstr>
      <vt:lpstr>Topic Model</vt:lpstr>
      <vt:lpstr>Title Only!</vt:lpstr>
      <vt:lpstr>Two Columns!?</vt:lpstr>
      <vt:lpstr>Comparison!</vt:lpstr>
      <vt:lpstr>The End :)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Emily Dutile</dc:creator>
  <cp:keywords/>
  <dc:description/>
  <cp:lastModifiedBy>Emily Dutile</cp:lastModifiedBy>
  <cp:revision>29</cp:revision>
  <dcterms:created xsi:type="dcterms:W3CDTF">2017-12-11T18:41:21Z</dcterms:created>
  <dcterms:modified xsi:type="dcterms:W3CDTF">2017-12-11T20:29:35Z</dcterms:modified>
  <cp:category/>
</cp:coreProperties>
</file>