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5"/>
  </p:notesMasterIdLst>
  <p:sldIdLst>
    <p:sldId id="270" r:id="rId2"/>
    <p:sldId id="283" r:id="rId3"/>
    <p:sldId id="277" r:id="rId4"/>
    <p:sldId id="271" r:id="rId5"/>
    <p:sldId id="272" r:id="rId6"/>
    <p:sldId id="286" r:id="rId7"/>
    <p:sldId id="268" r:id="rId8"/>
    <p:sldId id="284" r:id="rId9"/>
    <p:sldId id="273" r:id="rId10"/>
    <p:sldId id="274" r:id="rId11"/>
    <p:sldId id="285" r:id="rId12"/>
    <p:sldId id="27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8"/>
    <p:restoredTop sz="86378"/>
  </p:normalViewPr>
  <p:slideViewPr>
    <p:cSldViewPr snapToGrid="0" snapToObjects="1">
      <p:cViewPr varScale="1">
        <p:scale>
          <a:sx n="128" d="100"/>
          <a:sy n="128" d="100"/>
        </p:scale>
        <p:origin x="208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cap="none" dirty="0" err="1"/>
              <a:t>monoRCore</a:t>
            </a:r>
            <a:r>
              <a:rPr kumimoji="1" lang="zh-CN" altLang="en-US" dirty="0"/>
              <a:t>模块化</a:t>
            </a:r>
            <a:r>
              <a:rPr kumimoji="1" lang="zh-CN" altLang="en-US" cap="none" dirty="0"/>
              <a:t>操作系统</a:t>
            </a:r>
            <a:r>
              <a:rPr kumimoji="1" lang="zh-CN" altLang="en-US" dirty="0"/>
              <a:t>的设计与完善</a:t>
            </a:r>
            <a:br>
              <a:rPr kumimoji="1" lang="en-US" altLang="zh-CN" dirty="0"/>
            </a:br>
            <a:r>
              <a:rPr kumimoji="1" lang="zh-CN" altLang="en-US" sz="2400" dirty="0"/>
              <a:t>毕业设计开题报告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贾悦婷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指导教师：陈渝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148AE7E-03F7-784C-A5DF-68B3E608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中添加页面置换模块</a:t>
            </a:r>
            <a:endParaRPr kumimoji="1" lang="en-US" altLang="zh-CN" dirty="0"/>
          </a:p>
          <a:p>
            <a:pPr lvl="1"/>
            <a:r>
              <a:rPr lang="zh-CN" altLang="en-US" dirty="0"/>
              <a:t>设计页面置换模块对外提供的接口</a:t>
            </a:r>
            <a:endParaRPr lang="en-US" altLang="zh-CN" dirty="0"/>
          </a:p>
          <a:p>
            <a:pPr lvl="2"/>
            <a:r>
              <a:rPr lang="zh-CN" altLang="en-US" dirty="0"/>
              <a:t>访问（读写）页面的接口</a:t>
            </a:r>
            <a:endParaRPr lang="en-US" altLang="zh-CN" dirty="0"/>
          </a:p>
          <a:p>
            <a:pPr lvl="1"/>
            <a:r>
              <a:rPr lang="zh-CN" altLang="en-US" dirty="0"/>
              <a:t>设计内部抽象接口</a:t>
            </a:r>
            <a:endParaRPr lang="en-US" altLang="zh-CN" dirty="0"/>
          </a:p>
          <a:p>
            <a:pPr lvl="2"/>
            <a:r>
              <a:rPr lang="zh-CN" altLang="en-US" dirty="0"/>
              <a:t>根据页面队列，进行页面替换的接口：缺页时的强制替换 和 每次页面访问后 的选择替换</a:t>
            </a:r>
            <a:endParaRPr lang="en-US" altLang="zh-CN" dirty="0"/>
          </a:p>
          <a:p>
            <a:pPr lvl="1"/>
            <a:r>
              <a:rPr kumimoji="1" lang="zh-CN" altLang="en-US" dirty="0"/>
              <a:t>设计其他模块提供给页面置换模块的接口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读取、创建页面的接口，写回的接口</a:t>
            </a:r>
            <a:endParaRPr kumimoji="1" lang="en-US" altLang="zh-CN" dirty="0"/>
          </a:p>
          <a:p>
            <a:r>
              <a:rPr kumimoji="1" lang="zh-CN" altLang="en-US" dirty="0"/>
              <a:t>允许用户通过设置编译配置，选择其想用的页面置换算法，或者不采用任何页面置换算法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A42E42-C369-B047-8B16-6C19B86A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设计任务：页面置换模块</a:t>
            </a:r>
          </a:p>
        </p:txBody>
      </p:sp>
    </p:spTree>
    <p:extLst>
      <p:ext uri="{BB962C8B-B14F-4D97-AF65-F5344CB8AC3E}">
        <p14:creationId xmlns:p14="http://schemas.microsoft.com/office/powerpoint/2010/main" val="385532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设计规划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6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E5C7F-B88D-8D47-894D-79CCCD0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开题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第二周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阅读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和其他前序工作的相关代码，初步设计模块接口和模块接入方案</a:t>
            </a:r>
            <a:endParaRPr kumimoji="1" lang="en-US" altLang="zh-CN" dirty="0"/>
          </a:p>
          <a:p>
            <a:r>
              <a:rPr kumimoji="1" lang="zh-CN" altLang="en-US" dirty="0"/>
              <a:t>第二周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中期前后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实现调度模块</a:t>
            </a:r>
            <a:endParaRPr kumimoji="1" lang="en-US" altLang="zh-CN" dirty="0"/>
          </a:p>
          <a:p>
            <a:r>
              <a:rPr kumimoji="1" lang="zh-CN" altLang="en-US" dirty="0"/>
              <a:t>中期</a:t>
            </a:r>
            <a:r>
              <a:rPr kumimoji="1" lang="en-US" altLang="zh-CN" dirty="0"/>
              <a:t>——9</a:t>
            </a:r>
            <a:r>
              <a:rPr kumimoji="1" lang="zh-CN" altLang="en-US" dirty="0"/>
              <a:t>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实现页面置换模块</a:t>
            </a:r>
            <a:endParaRPr kumimoji="1" lang="en-US" altLang="zh-CN" dirty="0"/>
          </a:p>
          <a:p>
            <a:r>
              <a:rPr kumimoji="1" lang="en-US" altLang="zh-CN" dirty="0"/>
              <a:t>9</a:t>
            </a:r>
            <a:r>
              <a:rPr kumimoji="1" lang="zh-CN" altLang="en-US" dirty="0"/>
              <a:t>周</a:t>
            </a:r>
            <a:r>
              <a:rPr kumimoji="1" lang="en-US" altLang="zh-CN" dirty="0"/>
              <a:t>——15</a:t>
            </a:r>
            <a:r>
              <a:rPr kumimoji="1" lang="zh-CN" altLang="en-US" dirty="0"/>
              <a:t>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完善相关模块的实现，测试编译配置下的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在相关测试程序上的表现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撰写论文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AC9EC-3C3A-F146-A772-6BB54F6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设计规划</a:t>
            </a:r>
          </a:p>
        </p:txBody>
      </p:sp>
    </p:spTree>
    <p:extLst>
      <p:ext uri="{BB962C8B-B14F-4D97-AF65-F5344CB8AC3E}">
        <p14:creationId xmlns:p14="http://schemas.microsoft.com/office/powerpoint/2010/main" val="347143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BD15F6B-1CAD-F04B-84C4-3F60B7DC4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设计背景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8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落实并拓展操作系统课程所学，加深对操作系统知识的理解</a:t>
            </a:r>
            <a:endParaRPr kumimoji="1" lang="en-US" altLang="zh-CN" dirty="0"/>
          </a:p>
          <a:p>
            <a:r>
              <a:rPr kumimoji="1" lang="zh-CN" altLang="en-US" dirty="0"/>
              <a:t>了解模块化操作系统及其实现方式</a:t>
            </a:r>
            <a:endParaRPr kumimoji="1" lang="en-US" altLang="zh-CN" dirty="0"/>
          </a:p>
          <a:p>
            <a:r>
              <a:rPr kumimoji="1" lang="zh-CN" altLang="en-US" dirty="0"/>
              <a:t>编程为主的任务内容可以提高编程水平与计算机能力</a:t>
            </a:r>
            <a:endParaRPr kumimoji="1" lang="en-US" altLang="zh-CN" dirty="0"/>
          </a:p>
          <a:p>
            <a:r>
              <a:rPr kumimoji="1" lang="zh-CN" altLang="en-US" dirty="0"/>
              <a:t>通过模块的设计和实现提高架构水平和工程能力</a:t>
            </a:r>
            <a:endParaRPr kumimoji="1" lang="en-US" altLang="zh-CN" dirty="0"/>
          </a:p>
          <a:p>
            <a:pPr marL="323992" lvl="1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设计背景：课题意义</a:t>
            </a:r>
          </a:p>
        </p:txBody>
      </p:sp>
    </p:spTree>
    <p:extLst>
      <p:ext uri="{BB962C8B-B14F-4D97-AF65-F5344CB8AC3E}">
        <p14:creationId xmlns:p14="http://schemas.microsoft.com/office/powerpoint/2010/main" val="213661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50349-054D-B749-A179-5A627AB6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6306774" cy="3678303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传统操作系统的各个功能的代码之间有着复杂的依赖关系，这种依赖关系使得修改操作系统十分困难</a:t>
            </a:r>
            <a:endParaRPr kumimoji="1" lang="en-US" altLang="zh-CN" dirty="0"/>
          </a:p>
          <a:p>
            <a:r>
              <a:rPr kumimoji="1" lang="zh-CN" altLang="en-US" dirty="0"/>
              <a:t>模块化操作系统通过将各个功能抽象成模块，只对外提供设计好的接口，隐藏模块内部的实现，从而使得功能模块的添加、删除和修改更加便捷</a:t>
            </a:r>
            <a:endParaRPr kumimoji="1" lang="en-US" altLang="zh-CN" dirty="0"/>
          </a:p>
          <a:p>
            <a:r>
              <a:rPr kumimoji="1" lang="zh-CN" altLang="en-US" dirty="0"/>
              <a:t>模块化操作系统使得操作系统的开发更加容易</a:t>
            </a:r>
            <a:endParaRPr kumimoji="1" lang="en-US" altLang="zh-CN" dirty="0"/>
          </a:p>
          <a:p>
            <a:r>
              <a:rPr kumimoji="1" lang="zh-CN" altLang="en-US" dirty="0"/>
              <a:t>由模块化操作系统架构生成的功能精简的操作系统，在速度和存储消耗上比传统操作系统有优势</a:t>
            </a:r>
            <a:endParaRPr kumimoji="1"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8031133-DC58-9E4D-8203-85BD76AF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设计背景：模块化操作系统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56B1C5-E0EF-694A-9FCC-57FC7307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52" y="1986311"/>
            <a:ext cx="4782349" cy="32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6"/>
            <a:ext cx="6676991" cy="422610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OSKit</a:t>
            </a:r>
            <a:endParaRPr lang="en-US" altLang="zh-CN" dirty="0"/>
          </a:p>
          <a:p>
            <a:pPr lvl="1"/>
            <a:r>
              <a:rPr lang="en-US" altLang="zh-CN" dirty="0"/>
              <a:t>The Flux </a:t>
            </a:r>
            <a:r>
              <a:rPr lang="en-US" altLang="zh-CN" dirty="0" err="1"/>
              <a:t>OSKit</a:t>
            </a:r>
            <a:r>
              <a:rPr lang="en-US" altLang="zh-CN" dirty="0"/>
              <a:t>: A Substrate for OS and Language Research</a:t>
            </a:r>
          </a:p>
          <a:p>
            <a:pPr lvl="1"/>
            <a:r>
              <a:rPr kumimoji="1" lang="zh-CN" altLang="en-US" dirty="0"/>
              <a:t>出于方便操作系统相关研究的目的而设计的模块化操作系统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对传统操作系统的相关模块进行修改，并添加了一层抽象的接口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设计了 </a:t>
            </a:r>
            <a:r>
              <a:rPr kumimoji="1" lang="en-US" altLang="zh-CN" dirty="0"/>
              <a:t>boot</a:t>
            </a:r>
            <a:r>
              <a:rPr kumimoji="1" lang="zh-CN" altLang="en-US" dirty="0"/>
              <a:t> 部分的代码，使得在各种功能配置组合的情况下，能使用同一个 </a:t>
            </a:r>
            <a:r>
              <a:rPr kumimoji="1" lang="en-US" altLang="zh-CN" dirty="0"/>
              <a:t>bootloader</a:t>
            </a:r>
            <a:r>
              <a:rPr kumimoji="1" lang="zh-CN" altLang="en-US" dirty="0"/>
              <a:t> 进行操作系统的初始化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 err="1"/>
              <a:t>UniKraft</a:t>
            </a:r>
            <a:endParaRPr lang="en-US" altLang="zh-CN" dirty="0"/>
          </a:p>
          <a:p>
            <a:pPr lvl="1"/>
            <a:r>
              <a:rPr lang="en-US" altLang="zh-CN" dirty="0" err="1"/>
              <a:t>Unikraft</a:t>
            </a:r>
            <a:r>
              <a:rPr lang="en-US" altLang="zh-CN" dirty="0"/>
              <a:t>: Fast, Specialized </a:t>
            </a:r>
            <a:r>
              <a:rPr lang="en-US" altLang="zh-CN" dirty="0" err="1"/>
              <a:t>Unikernels</a:t>
            </a:r>
            <a:r>
              <a:rPr lang="en-US" altLang="zh-CN" dirty="0"/>
              <a:t> the Easy Way </a:t>
            </a:r>
          </a:p>
          <a:p>
            <a:pPr lvl="1"/>
            <a:r>
              <a:rPr lang="zh-CN" altLang="en-US" dirty="0"/>
              <a:t>为支持轻量镜像设计的模块化操作系统</a:t>
            </a:r>
            <a:endParaRPr lang="en-US" altLang="zh-CN" dirty="0"/>
          </a:p>
          <a:p>
            <a:pPr lvl="1"/>
            <a:r>
              <a:rPr lang="zh-CN" altLang="en-US" dirty="0"/>
              <a:t>编译目标程序时，自动链接所需要的所有 </a:t>
            </a:r>
            <a:r>
              <a:rPr lang="en-US" altLang="zh-CN" dirty="0"/>
              <a:t>kernel</a:t>
            </a:r>
            <a:r>
              <a:rPr lang="zh-CN" altLang="en-US" dirty="0"/>
              <a:t> 模块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设计背景：相关工作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FB31E5-3E78-8F4F-B07E-D3EA0942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29" y="3609231"/>
            <a:ext cx="3527865" cy="2559580"/>
          </a:xfrm>
          <a:prstGeom prst="rect">
            <a:avLst/>
          </a:prstGeom>
        </p:spPr>
      </p:pic>
      <p:pic>
        <p:nvPicPr>
          <p:cNvPr id="1028" name="Picture 4" descr="/var/folders/jv/gl5_9qzs2b3d18bbq7bzqpg40000gn/T/com.microsoft.Powerpoint/WebArchiveCopyPasteTempFiles/oskitboxes-new.gif">
            <a:extLst>
              <a:ext uri="{FF2B5EF4-FFF2-40B4-BE49-F238E27FC236}">
                <a16:creationId xmlns:a16="http://schemas.microsoft.com/office/drawing/2014/main" id="{83BBE7FF-B3BA-5048-9F8E-601641395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39" y="1101024"/>
            <a:ext cx="3907585" cy="250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8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1638170"/>
            <a:ext cx="10521387" cy="4569199"/>
          </a:xfrm>
        </p:spPr>
        <p:txBody>
          <a:bodyPr>
            <a:normAutofit/>
          </a:bodyPr>
          <a:lstStyle/>
          <a:p>
            <a:r>
              <a:rPr lang="zh-CN" altLang="en-US" dirty="0"/>
              <a:t>田凯夫、</a:t>
            </a:r>
            <a:r>
              <a:rPr lang="en-US" altLang="zh-CN" dirty="0"/>
              <a:t> </a:t>
            </a:r>
            <a:r>
              <a:rPr lang="en-US" altLang="zh-CN" dirty="0" err="1"/>
              <a:t>scpointer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rcore</a:t>
            </a:r>
            <a:r>
              <a:rPr lang="en-US" altLang="zh-CN" dirty="0"/>
              <a:t> tutorial</a:t>
            </a:r>
            <a:r>
              <a:rPr lang="zh-CN" altLang="en-US" dirty="0"/>
              <a:t> 模块化</a:t>
            </a:r>
            <a:r>
              <a:rPr lang="en-US" altLang="zh-CN" dirty="0"/>
              <a:t>/</a:t>
            </a:r>
            <a:r>
              <a:rPr lang="zh-CN" altLang="en-US" dirty="0"/>
              <a:t>微库化</a:t>
            </a:r>
            <a:endParaRPr lang="en-US" altLang="zh-CN" dirty="0"/>
          </a:p>
          <a:p>
            <a:r>
              <a:rPr lang="zh-CN" altLang="en-US" dirty="0"/>
              <a:t>马思源：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操作系统中进程调度算法的设计与实现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批处理系统调度算法：最短作业优先（</a:t>
            </a:r>
            <a:r>
              <a:rPr kumimoji="1" lang="en-US" altLang="zh-CN" dirty="0"/>
              <a:t>SJF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最短完成时间优先（</a:t>
            </a:r>
            <a:r>
              <a:rPr kumimoji="1" lang="en-US" altLang="zh-CN" dirty="0"/>
              <a:t>STCF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最高响应比优先调度算法（</a:t>
            </a:r>
            <a:r>
              <a:rPr kumimoji="1" lang="en-US" altLang="zh-CN" dirty="0"/>
              <a:t>HRRN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交互式系统调度算法：多级队列调度（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多级反馈队列（</a:t>
            </a:r>
            <a:r>
              <a:rPr kumimoji="1" lang="en-US" altLang="zh-CN" dirty="0"/>
              <a:t>MLFQ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彩票调度（</a:t>
            </a:r>
            <a:r>
              <a:rPr kumimoji="1" lang="en-US" altLang="zh-CN" dirty="0"/>
              <a:t>Lottery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步长调度（</a:t>
            </a:r>
            <a:r>
              <a:rPr kumimoji="1" lang="en-US" altLang="zh-CN" dirty="0"/>
              <a:t>Stride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实时计算机系统调度算法：单调速率（</a:t>
            </a:r>
            <a:r>
              <a:rPr kumimoji="1" lang="en-US" altLang="zh-CN" dirty="0"/>
              <a:t>RMS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最早截止期限优先（</a:t>
            </a:r>
            <a:r>
              <a:rPr kumimoji="1" lang="en-US" altLang="zh-CN" dirty="0"/>
              <a:t>EDF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lang="zh-CN" altLang="en-US" dirty="0"/>
              <a:t>徐奥淳：</a:t>
            </a:r>
            <a:r>
              <a:rPr lang="en-US" altLang="zh-CN" dirty="0" err="1"/>
              <a:t>rCore</a:t>
            </a:r>
            <a:r>
              <a:rPr lang="en-US" altLang="zh-CN" dirty="0"/>
              <a:t>-Tutorial</a:t>
            </a:r>
            <a:r>
              <a:rPr lang="zh-CN" altLang="en-US" dirty="0"/>
              <a:t>页面置换算法与多核同步互斥机制</a:t>
            </a:r>
            <a:endParaRPr lang="en-US" altLang="zh-CN" dirty="0"/>
          </a:p>
          <a:p>
            <a:pPr lvl="1"/>
            <a:r>
              <a:rPr lang="zh-CN" altLang="en-US" dirty="0"/>
              <a:t>实现了先进先出（</a:t>
            </a:r>
            <a:r>
              <a:rPr lang="en-US" altLang="zh-CN" dirty="0"/>
              <a:t>FIFO</a:t>
            </a:r>
            <a:r>
              <a:rPr lang="zh-CN" altLang="en-US" dirty="0"/>
              <a:t>），时钟（</a:t>
            </a:r>
            <a:r>
              <a:rPr lang="en-US" altLang="zh-CN" dirty="0"/>
              <a:t>Clock</a:t>
            </a:r>
            <a:r>
              <a:rPr lang="zh-CN" altLang="en-US" dirty="0"/>
              <a:t>），改进时钟（</a:t>
            </a:r>
            <a:r>
              <a:rPr lang="en-US" altLang="zh-CN" dirty="0"/>
              <a:t>Enhanced</a:t>
            </a:r>
            <a:r>
              <a:rPr lang="zh-CN" altLang="en-US" dirty="0"/>
              <a:t> </a:t>
            </a:r>
            <a:r>
              <a:rPr lang="en-US" altLang="zh-CN" dirty="0"/>
              <a:t>Clock</a:t>
            </a:r>
            <a:r>
              <a:rPr lang="zh-CN" altLang="en-US" dirty="0"/>
              <a:t>）三种局部页面置换算法</a:t>
            </a:r>
            <a:endParaRPr lang="en-US" altLang="zh-CN" dirty="0"/>
          </a:p>
          <a:p>
            <a:pPr lvl="1"/>
            <a:r>
              <a:rPr lang="zh-CN" altLang="en-US" dirty="0"/>
              <a:t>实现了缺页率和工作集两种全局页面置换算法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设计背景：前序工作</a:t>
            </a:r>
          </a:p>
        </p:txBody>
      </p:sp>
    </p:spTree>
    <p:extLst>
      <p:ext uri="{BB962C8B-B14F-4D97-AF65-F5344CB8AC3E}">
        <p14:creationId xmlns:p14="http://schemas.microsoft.com/office/powerpoint/2010/main" val="20428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941408"/>
            <a:ext cx="5599798" cy="3633047"/>
          </a:xfrm>
        </p:spPr>
        <p:txBody>
          <a:bodyPr>
            <a:normAutofit/>
          </a:bodyPr>
          <a:lstStyle/>
          <a:p>
            <a:endParaRPr kumimoji="1" lang="en-US" altLang="zh-CN" sz="2000" dirty="0"/>
          </a:p>
          <a:p>
            <a:r>
              <a:rPr kumimoji="1" lang="en-US" altLang="zh-CN" dirty="0"/>
              <a:t>TODO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/>
              <a:t>设计背景：</a:t>
            </a:r>
            <a:r>
              <a:rPr kumimoji="1" lang="en-US" altLang="zh-CN" cap="none" dirty="0"/>
              <a:t> </a:t>
            </a:r>
            <a:r>
              <a:rPr kumimoji="1" lang="en-US" altLang="zh-CN" cap="none" dirty="0" err="1"/>
              <a:t>monoRCore</a:t>
            </a:r>
            <a:endParaRPr kumimoji="1" lang="zh-CN" altLang="en-US" cap="non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BC93D9-2B97-344A-920B-44CB096F0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设计任务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2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3A81F96-A35B-3E4D-A168-51446EB3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 </a:t>
            </a:r>
            <a:r>
              <a:rPr kumimoji="1" lang="en-US" altLang="zh-CN" dirty="0" err="1"/>
              <a:t>monoRCore</a:t>
            </a:r>
            <a:r>
              <a:rPr kumimoji="1" lang="zh-CN" altLang="en-US" dirty="0"/>
              <a:t> 中添加调度模块</a:t>
            </a:r>
            <a:endParaRPr kumimoji="1" lang="en-US" altLang="zh-CN" dirty="0"/>
          </a:p>
          <a:p>
            <a:pPr lvl="1"/>
            <a:r>
              <a:rPr lang="zh-CN" altLang="en-US" dirty="0"/>
              <a:t>设计调度模块对外提供的接口</a:t>
            </a:r>
            <a:endParaRPr lang="en-US" altLang="zh-CN" dirty="0"/>
          </a:p>
          <a:p>
            <a:pPr lvl="2"/>
            <a:r>
              <a:rPr lang="zh-CN" altLang="en-US" dirty="0"/>
              <a:t>进程切换时，给定当前任务池和被切换的任务，选择下一个被执行的任务</a:t>
            </a:r>
            <a:endParaRPr lang="en-US" altLang="zh-CN" dirty="0"/>
          </a:p>
          <a:p>
            <a:pPr lvl="2"/>
            <a:r>
              <a:rPr lang="zh-CN" altLang="en-US" dirty="0"/>
              <a:t>提供线程</a:t>
            </a:r>
            <a:r>
              <a:rPr lang="en-US" altLang="zh-CN" dirty="0"/>
              <a:t>/</a:t>
            </a:r>
            <a:r>
              <a:rPr lang="zh-CN" altLang="en-US" dirty="0"/>
              <a:t>进程生命周期钩子（</a:t>
            </a:r>
            <a:r>
              <a:rPr lang="en-US" altLang="zh-CN" dirty="0"/>
              <a:t>hook</a:t>
            </a:r>
            <a:r>
              <a:rPr lang="zh-CN" altLang="en-US" dirty="0"/>
              <a:t>），在线程</a:t>
            </a:r>
            <a:r>
              <a:rPr lang="en-US" altLang="zh-CN" dirty="0"/>
              <a:t>/</a:t>
            </a:r>
            <a:r>
              <a:rPr lang="zh-CN" altLang="en-US" dirty="0"/>
              <a:t>进程创建、切换、结束时更新调度模块中存储的信息</a:t>
            </a:r>
            <a:endParaRPr lang="en-US" altLang="zh-CN" dirty="0"/>
          </a:p>
          <a:p>
            <a:pPr lvl="1"/>
            <a:r>
              <a:rPr kumimoji="1" lang="zh-CN" altLang="en-US" dirty="0"/>
              <a:t>设计其他模块提供给调度模块的接口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允许调度模块扩展任务控制块（</a:t>
            </a:r>
            <a:r>
              <a:rPr kumimoji="1" lang="en-US" altLang="zh-CN" dirty="0" err="1"/>
              <a:t>TaskControllerBlock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扩展的内容由调度模块自行维护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允许调度模块扩展 </a:t>
            </a:r>
            <a:r>
              <a:rPr kumimoji="1" lang="en-US" altLang="zh-CN" dirty="0" err="1"/>
              <a:t>syscall</a:t>
            </a:r>
            <a:r>
              <a:rPr kumimoji="1" lang="zh-CN" altLang="en-US" dirty="0"/>
              <a:t> 部分：如添加 </a:t>
            </a:r>
            <a:r>
              <a:rPr kumimoji="1" lang="en-US" altLang="zh-CN" dirty="0" err="1"/>
              <a:t>set_priority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允许用户通过设置编译配置，选择其想用的调度算法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5CD80B-DAC0-CD44-BDEA-EC751F06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设计任务：调度模块</a:t>
            </a:r>
          </a:p>
        </p:txBody>
      </p:sp>
    </p:spTree>
    <p:extLst>
      <p:ext uri="{BB962C8B-B14F-4D97-AF65-F5344CB8AC3E}">
        <p14:creationId xmlns:p14="http://schemas.microsoft.com/office/powerpoint/2010/main" val="1476961065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6570</TotalTime>
  <Words>758</Words>
  <Application>Microsoft Macintosh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华文中宋</vt:lpstr>
      <vt:lpstr>Arial</vt:lpstr>
      <vt:lpstr>Gill Sans MT</vt:lpstr>
      <vt:lpstr>Wingdings 2</vt:lpstr>
      <vt:lpstr>清华简约主题-扁平-16:9</vt:lpstr>
      <vt:lpstr>monoRCore模块化操作系统的设计与完善 毕业设计开题报告</vt:lpstr>
      <vt:lpstr>设计背景</vt:lpstr>
      <vt:lpstr>设计背景：课题意义</vt:lpstr>
      <vt:lpstr>设计背景：模块化操作系统</vt:lpstr>
      <vt:lpstr>设计背景：相关工作</vt:lpstr>
      <vt:lpstr>设计背景：前序工作</vt:lpstr>
      <vt:lpstr>设计背景： monoRCore</vt:lpstr>
      <vt:lpstr>设计任务</vt:lpstr>
      <vt:lpstr>设计任务：调度模块</vt:lpstr>
      <vt:lpstr>设计任务：页面置换模块</vt:lpstr>
      <vt:lpstr>设计规划</vt:lpstr>
      <vt:lpstr>设计规划</vt:lpstr>
      <vt:lpstr>谢谢！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e610</cp:lastModifiedBy>
  <cp:revision>1415</cp:revision>
  <cp:lastPrinted>2020-04-04T02:50:47Z</cp:lastPrinted>
  <dcterms:created xsi:type="dcterms:W3CDTF">2020-01-04T07:43:38Z</dcterms:created>
  <dcterms:modified xsi:type="dcterms:W3CDTF">2022-12-01T06:57:42Z</dcterms:modified>
</cp:coreProperties>
</file>