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8"/>
    <p:restoredTop sz="94595"/>
  </p:normalViewPr>
  <p:slideViewPr>
    <p:cSldViewPr snapToGrid="0" snapToObjects="1">
      <p:cViewPr varScale="1">
        <p:scale>
          <a:sx n="115" d="100"/>
          <a:sy n="115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F551F-207A-9547-9D4D-D468F5E2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99FDB-997C-EA42-B02A-DCCB7FE76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ED2AF-C4C5-F54E-85DB-8FEE095C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3668B-D72B-E249-9A49-A18AF77E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C708F-4865-4948-B07B-B7FD58C4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54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D724A-C091-F143-AC1A-BB63F190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7EC98-049D-1D41-BFEC-483C7744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7FB6F-F4BA-3B45-8B7F-353065B2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32D67-72E5-5742-8F96-62C3844E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5C2A-CA9C-ED4A-853F-4FC84F8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95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26251B-5616-DB42-BE48-375C373F9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88F4E-6CD3-E34D-B586-4E46FB5E5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91C2D-285F-B144-A9FF-12E06FCD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4805E-2BDD-4243-B654-49DC754B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A2B1-32B5-DC45-872F-CDAEF2F7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92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B0665-C4CC-1445-BB8C-0DDE6A2D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90BB2-4123-D441-BF4D-CE7171A8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BE092-64B4-E548-9857-983994F7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0EE76-BF80-344A-9035-973551AF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7169A-A91C-6946-80A8-4D61B759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1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FEFD-EDD7-1F48-9B20-229EC7DD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CF9DF-2C6C-0144-B166-3CCE8446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31DCF-6B9E-574F-9D51-8A098783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62C2E-6AA6-984E-996B-5FF59261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6CE1-2D0C-9A4C-B2C1-35F95215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1502-92A6-7B4C-B252-921D5FB7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5E199-4F16-F44A-8ACE-C49CA461A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FF43C-F34C-E444-8232-8AEB36078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F2468-EAC7-BE45-88F9-142EC21E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51497-EB43-9C41-917A-577AA020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AC560-C64A-E048-850D-9140BD70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09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B6737-6D4F-0844-B06C-1549FD4B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547DA-BEF4-CF45-924F-367B542F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3352B-5471-014F-B90F-857993217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95E56-F840-2840-A737-9F6B999AC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FC3791-F358-1C49-8BAB-2B6212AF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C2B22-48BD-7D48-81CC-CAD1DDE9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025763-BB15-9B4B-B23E-78554E3A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01612C-7F9D-8E4F-9CD1-A6CA81DF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64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E86F0-FEC3-934A-9AA6-19919EC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982784-DFE9-1F4C-ACFE-9DF6730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E065C-A1C8-844D-AB5D-A10B6DE6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2A4B72-695A-C14C-A7F7-F652D5E0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1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D07C2-8871-6745-8F7B-9B418BAA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80899C-6FFB-4841-9341-C52F6CBE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E8C6E-7631-6F44-BE99-8C95F418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56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19E9D-303D-184A-9977-802B85B1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65233-4EE6-D645-84E6-1D14F287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692244-02B1-9740-9102-854E31E0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696CB-E81B-7F48-A7B4-7902927F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ACEC6-EF9D-434B-9EF1-55B95D40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C112A-F5CB-4D4D-B3EB-B0F5BC2A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98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9047-4E02-E146-9E62-F07E975A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8E0B14-0322-0745-81FD-F05CEC066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B6042-390C-2441-B0A3-2E3104F0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99CFF-2F17-8A4C-91E8-F4FA9F34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0EC85-B0F2-444F-AA48-915E907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5ECB20-E4DB-D34F-97E0-ACF1A4C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03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E0C31-EE8C-C94A-80B9-F11CA576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A453E-C905-0C45-B5A8-21D9B76B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EBCE3-5715-CE4A-BBA0-062DF03D3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6683-5EE6-1741-863B-351D3CBBC13E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26B28-BC1E-3F4D-9E79-731C4A5C3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1BF31-9FFE-5746-8A18-2A4B2A22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D2E9-76DC-204F-8480-E7B0BB0682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05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43A10-47FD-5E4E-9FAF-615912A85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CE9C5-3337-554B-9D4D-3CC9DC7F5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86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6FA7-29E9-AA41-B07B-B614EA46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SJF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3D40FE-961E-5548-87F5-69F784CBA51B}"/>
              </a:ext>
            </a:extLst>
          </p:cNvPr>
          <p:cNvSpPr txBox="1"/>
          <p:nvPr/>
        </p:nvSpPr>
        <p:spPr>
          <a:xfrm>
            <a:off x="838200" y="1690688"/>
            <a:ext cx="490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4</a:t>
            </a:r>
            <a:r>
              <a:rPr kumimoji="1" lang="zh-CN" altLang="en-US" sz="2800" dirty="0"/>
              <a:t>抢占了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抢占</a:t>
            </a:r>
            <a:r>
              <a:rPr kumimoji="1" lang="en-US" altLang="zh-CN" sz="2800" dirty="0"/>
              <a:t>4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EC564F-513D-AA4A-8F4F-722EE454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31" y="0"/>
            <a:ext cx="391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507A4-2513-8547-8F52-B591E131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STCF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D7669B-C5D5-FD49-986C-386475E4A474}"/>
              </a:ext>
            </a:extLst>
          </p:cNvPr>
          <p:cNvSpPr txBox="1"/>
          <p:nvPr/>
        </p:nvSpPr>
        <p:spPr>
          <a:xfrm>
            <a:off x="838200" y="1690688"/>
            <a:ext cx="490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4</a:t>
            </a:r>
            <a:r>
              <a:rPr kumimoji="1" lang="zh-CN" altLang="en-US" sz="2800" dirty="0"/>
              <a:t>抢占了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，但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没有抢占</a:t>
            </a:r>
            <a:r>
              <a:rPr kumimoji="1" lang="en-US" altLang="zh-CN" sz="2800" dirty="0"/>
              <a:t>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53A91E-CCD1-FA41-9BDB-26A8990E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992" y="0"/>
            <a:ext cx="391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6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683B1-8FA7-4F4B-AF74-5A428866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HRRN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37BC46-BE9E-BC46-B07E-905D11AC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47" y="0"/>
            <a:ext cx="391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65D45-529A-A34A-BE43-7A7C0909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Stride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61118F-B8F3-3843-B5A4-4634B85A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30900" cy="4178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02F59B-F56F-9F42-BEBD-72AC877E2138}"/>
              </a:ext>
            </a:extLst>
          </p:cNvPr>
          <p:cNvSpPr txBox="1"/>
          <p:nvPr/>
        </p:nvSpPr>
        <p:spPr>
          <a:xfrm>
            <a:off x="838200" y="1690688"/>
            <a:ext cx="4901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一个任务 </a:t>
            </a:r>
            <a:r>
              <a:rPr kumimoji="1" lang="en-US" altLang="zh-CN" sz="2800" dirty="0"/>
              <a:t>40s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ratio</a:t>
            </a:r>
            <a:r>
              <a:rPr kumimoji="1" lang="zh-CN" altLang="en-US" sz="2800" dirty="0"/>
              <a:t> 值差不多即可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8713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53D80-E58E-814D-A929-A1BAEBCB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Lottery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282B59-E5BD-2F49-AA53-FE55F442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51" y="0"/>
            <a:ext cx="391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B2429-30B7-CF44-9D50-1F120E9F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EDF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03776-FE8B-CE4F-8166-70E3F417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35" y="0"/>
            <a:ext cx="3231738" cy="685800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898DE0E-DFDA-F748-9016-BD64AD28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55153"/>
              </p:ext>
            </p:extLst>
          </p:nvPr>
        </p:nvGraphicFramePr>
        <p:xfrm>
          <a:off x="2219093" y="457200"/>
          <a:ext cx="5742879" cy="276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293">
                  <a:extLst>
                    <a:ext uri="{9D8B030D-6E8A-4147-A177-3AD203B41FA5}">
                      <a16:colId xmlns:a16="http://schemas.microsoft.com/office/drawing/2014/main" val="809255951"/>
                    </a:ext>
                  </a:extLst>
                </a:gridCol>
                <a:gridCol w="1914293">
                  <a:extLst>
                    <a:ext uri="{9D8B030D-6E8A-4147-A177-3AD203B41FA5}">
                      <a16:colId xmlns:a16="http://schemas.microsoft.com/office/drawing/2014/main" val="945241906"/>
                    </a:ext>
                  </a:extLst>
                </a:gridCol>
                <a:gridCol w="1914293">
                  <a:extLst>
                    <a:ext uri="{9D8B030D-6E8A-4147-A177-3AD203B41FA5}">
                      <a16:colId xmlns:a16="http://schemas.microsoft.com/office/drawing/2014/main" val="386051494"/>
                    </a:ext>
                  </a:extLst>
                </a:gridCol>
              </a:tblGrid>
              <a:tr h="691376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PERIOD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INIT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DDL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52555"/>
                  </a:ext>
                </a:extLst>
              </a:tr>
              <a:tr h="691376">
                <a:tc>
                  <a:txBody>
                    <a:bodyPr/>
                    <a:lstStyle/>
                    <a:p>
                      <a:r>
                        <a:rPr lang="en-US" altLang="zh-CN" dirty="0"/>
                        <a:t>edf0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40000"/>
                  </a:ext>
                </a:extLst>
              </a:tr>
              <a:tr h="691376">
                <a:tc>
                  <a:txBody>
                    <a:bodyPr/>
                    <a:lstStyle/>
                    <a:p>
                      <a:r>
                        <a:rPr lang="en-US" altLang="zh-CN" dirty="0"/>
                        <a:t>edf1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729968"/>
                  </a:ext>
                </a:extLst>
              </a:tr>
              <a:tr h="691376">
                <a:tc>
                  <a:txBody>
                    <a:bodyPr/>
                    <a:lstStyle/>
                    <a:p>
                      <a:r>
                        <a:rPr lang="en-US" altLang="zh-CN" dirty="0"/>
                        <a:t>edf2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681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9BA096F-9354-FE46-929A-4419DCA2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993516" y="1821105"/>
            <a:ext cx="3480358" cy="64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6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98799-1015-D84C-A03E-B542A9C6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RMS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B4BBD-57B9-3E40-B31F-D98B7B483698}"/>
              </a:ext>
            </a:extLst>
          </p:cNvPr>
          <p:cNvSpPr txBox="1"/>
          <p:nvPr/>
        </p:nvSpPr>
        <p:spPr>
          <a:xfrm>
            <a:off x="838199" y="5082695"/>
            <a:ext cx="341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各任务参数同</a:t>
            </a:r>
            <a:r>
              <a:rPr kumimoji="1" lang="en-US" altLang="zh-CN" sz="2800" dirty="0"/>
              <a:t>EDF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34B330-990E-4248-93BE-821671802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t="35284"/>
          <a:stretch/>
        </p:blipFill>
        <p:spPr>
          <a:xfrm>
            <a:off x="3055435" y="365125"/>
            <a:ext cx="6839415" cy="44381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AB2BCA-D838-6449-8FAD-ED415D79B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81960" y="1965930"/>
            <a:ext cx="2986550" cy="62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63FC1-3690-CF4B-A5B4-D96B9B70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MLFQ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CF5A13-AD71-7245-843E-AAB2BBAF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756" y="0"/>
            <a:ext cx="227404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928C77-25AC-C543-88AF-8C1FD2D06592}"/>
              </a:ext>
            </a:extLst>
          </p:cNvPr>
          <p:cNvSpPr txBox="1"/>
          <p:nvPr/>
        </p:nvSpPr>
        <p:spPr>
          <a:xfrm>
            <a:off x="1194217" y="1690688"/>
            <a:ext cx="6349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4</a:t>
            </a:r>
            <a:r>
              <a:rPr kumimoji="1" lang="zh-CN" altLang="en-US" sz="2800" dirty="0"/>
              <a:t>模拟了前台程序，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 均为后台程序，因此总体看 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 比 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 和 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 的优先级更高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4955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79</Words>
  <Application>Microsoft Macintosh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SJF</vt:lpstr>
      <vt:lpstr>STCF</vt:lpstr>
      <vt:lpstr>HRRN</vt:lpstr>
      <vt:lpstr>Stride</vt:lpstr>
      <vt:lpstr>Lottery</vt:lpstr>
      <vt:lpstr>EDF</vt:lpstr>
      <vt:lpstr>RMS</vt:lpstr>
      <vt:lpstr>MLFQ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e610</dc:creator>
  <cp:lastModifiedBy>e610</cp:lastModifiedBy>
  <cp:revision>29</cp:revision>
  <dcterms:created xsi:type="dcterms:W3CDTF">2023-03-08T11:28:51Z</dcterms:created>
  <dcterms:modified xsi:type="dcterms:W3CDTF">2023-03-29T15:02:16Z</dcterms:modified>
</cp:coreProperties>
</file>