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CE26EC-3AC4-48DB-B29F-BD67B0A85B56}">
  <a:tblStyle styleId="{1ECE26EC-3AC4-48DB-B29F-BD67B0A85B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42" d="100"/>
          <a:sy n="142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codecademy.com/learn/pyth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 Basics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Emily 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Variable: Numbers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465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a =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c = a + 1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a = c    </a:t>
            </a:r>
          </a:p>
        </p:txBody>
      </p:sp>
      <p:sp>
        <p:nvSpPr>
          <p:cNvPr id="173" name="Shape 173"/>
          <p:cNvSpPr/>
          <p:nvPr/>
        </p:nvSpPr>
        <p:spPr>
          <a:xfrm>
            <a:off x="3917250" y="777750"/>
            <a:ext cx="2739600" cy="1555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4858350" y="1152475"/>
            <a:ext cx="8574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10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042000" y="2191850"/>
            <a:ext cx="813000" cy="5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Variable: Numbers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465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a =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c = a + 1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a = c    </a:t>
            </a:r>
          </a:p>
        </p:txBody>
      </p:sp>
      <p:sp>
        <p:nvSpPr>
          <p:cNvPr id="182" name="Shape 182"/>
          <p:cNvSpPr/>
          <p:nvPr/>
        </p:nvSpPr>
        <p:spPr>
          <a:xfrm>
            <a:off x="3358200" y="1017725"/>
            <a:ext cx="2642400" cy="13773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4143300" y="1331000"/>
            <a:ext cx="8574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10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255450" y="2174800"/>
            <a:ext cx="813000" cy="5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</a:t>
            </a:r>
          </a:p>
        </p:txBody>
      </p:sp>
      <p:sp>
        <p:nvSpPr>
          <p:cNvPr id="185" name="Shape 185"/>
          <p:cNvSpPr/>
          <p:nvPr/>
        </p:nvSpPr>
        <p:spPr>
          <a:xfrm>
            <a:off x="6539850" y="874925"/>
            <a:ext cx="2076900" cy="1476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7171800" y="1315925"/>
            <a:ext cx="1210800" cy="5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11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7291050" y="2280100"/>
            <a:ext cx="972300" cy="8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Variable: Numbers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465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a =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c = a + 1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a = c    </a:t>
            </a:r>
          </a:p>
        </p:txBody>
      </p:sp>
      <p:sp>
        <p:nvSpPr>
          <p:cNvPr id="194" name="Shape 194"/>
          <p:cNvSpPr/>
          <p:nvPr/>
        </p:nvSpPr>
        <p:spPr>
          <a:xfrm>
            <a:off x="3358200" y="1017725"/>
            <a:ext cx="2642400" cy="13773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4143300" y="1331000"/>
            <a:ext cx="8574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11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255450" y="2174800"/>
            <a:ext cx="813000" cy="5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</a:t>
            </a:r>
          </a:p>
        </p:txBody>
      </p:sp>
      <p:sp>
        <p:nvSpPr>
          <p:cNvPr id="197" name="Shape 197"/>
          <p:cNvSpPr/>
          <p:nvPr/>
        </p:nvSpPr>
        <p:spPr>
          <a:xfrm>
            <a:off x="6539850" y="874925"/>
            <a:ext cx="2076900" cy="1476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7171800" y="1315925"/>
            <a:ext cx="1210800" cy="5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11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7291050" y="2280100"/>
            <a:ext cx="972300" cy="8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2476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 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9304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a = 7 # commenting code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b = "hello"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c = a + 1 # this prints...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a = c       # this prints...</a:t>
            </a:r>
          </a:p>
          <a:p>
            <a:pPr lvl="0">
              <a:spcBef>
                <a:spcPts val="0"/>
              </a:spcBef>
              <a:buNone/>
            </a:pP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Print with variables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Demo!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Truth Tables!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or</a:t>
            </a:r>
          </a:p>
        </p:txBody>
      </p:sp>
      <p:graphicFrame>
        <p:nvGraphicFramePr>
          <p:cNvPr id="218" name="Shape 218"/>
          <p:cNvGraphicFramePr/>
          <p:nvPr/>
        </p:nvGraphicFramePr>
        <p:xfrm>
          <a:off x="2207825" y="12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{1ECE26EC-3AC4-48DB-B29F-BD67B0A85B56}</a:tableStyleId>
              </a:tblPr>
              <a:tblGrid>
                <a:gridCol w="2104900"/>
                <a:gridCol w="2104900"/>
                <a:gridCol w="2104900"/>
              </a:tblGrid>
              <a:tr h="6635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False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5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True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5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True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5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True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228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Truth Tables!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and</a:t>
            </a:r>
          </a:p>
          <a:p>
            <a:pPr lvl="0" rtl="0">
              <a:spcBef>
                <a:spcPts val="0"/>
              </a:spcBef>
              <a:buNone/>
            </a:pPr>
            <a:endParaRPr sz="4800">
              <a:solidFill>
                <a:srgbClr val="000000"/>
              </a:solidFill>
            </a:endParaRPr>
          </a:p>
        </p:txBody>
      </p:sp>
      <p:graphicFrame>
        <p:nvGraphicFramePr>
          <p:cNvPr id="225" name="Shape 225"/>
          <p:cNvGraphicFramePr/>
          <p:nvPr/>
        </p:nvGraphicFramePr>
        <p:xfrm>
          <a:off x="21025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{1ECE26EC-3AC4-48DB-B29F-BD67B0A85B56}</a:tableStyleId>
              </a:tblPr>
              <a:tblGrid>
                <a:gridCol w="2160775"/>
                <a:gridCol w="2160775"/>
                <a:gridCol w="2160775"/>
              </a:tblGrid>
              <a:tr h="643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False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False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False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True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59300" y="53350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Boolean Expressions</a:t>
            </a:r>
          </a:p>
        </p:txBody>
      </p:sp>
      <p:graphicFrame>
        <p:nvGraphicFramePr>
          <p:cNvPr id="231" name="Shape 231"/>
          <p:cNvGraphicFramePr/>
          <p:nvPr/>
        </p:nvGraphicFramePr>
        <p:xfrm>
          <a:off x="828775" y="56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{1ECE26EC-3AC4-48DB-B29F-BD67B0A85B56}</a:tableStyleId>
              </a:tblPr>
              <a:tblGrid>
                <a:gridCol w="3619500"/>
                <a:gridCol w="3619500"/>
              </a:tblGrid>
              <a:tr h="515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Equality test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==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or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or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and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and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not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not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Less than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&lt;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Greater than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&gt;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Less than or equal to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&lt;= Math operator then = 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Greater than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&gt;=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235500" y="0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Math </a:t>
            </a:r>
          </a:p>
        </p:txBody>
      </p:sp>
      <p:graphicFrame>
        <p:nvGraphicFramePr>
          <p:cNvPr id="237" name="Shape 237"/>
          <p:cNvGraphicFramePr/>
          <p:nvPr/>
        </p:nvGraphicFramePr>
        <p:xfrm>
          <a:off x="2255875" y="13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{1ECE26EC-3AC4-48DB-B29F-BD67B0A85B56}</a:tableStyleId>
              </a:tblPr>
              <a:tblGrid>
                <a:gridCol w="2316125"/>
                <a:gridCol w="2316125"/>
              </a:tblGrid>
              <a:tr h="4850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80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Parentesis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)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4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80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Addition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4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80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Subtraction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4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80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Multiplication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4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80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Division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4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80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Modulus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80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Exponent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**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Order of Precedence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https://docs.python.org/3/reference/expressions.html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2759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will be covering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883700"/>
            <a:ext cx="8520600" cy="355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What is it 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How to use Python in Data Analysis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Variables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Methods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How to load in molecules 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Importing libraries 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Documentation 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For loops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If/else statements </a:t>
            </a:r>
          </a:p>
          <a:p>
            <a:pPr marL="457200" lvl="0" indent="-3683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List &amp; dictionary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how to write conditional statements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37175" y="10880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Basic Format: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if expression1: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   statement(s)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elif expression2: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   statement(s)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else: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   statement(s)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***Notice indentation matters***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Understanding code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number = 100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if (number != 99):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print ("This number is not 100")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else: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print("The value of number is 100!")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Understanding code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06700" y="1017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variable1 = 33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variable2 = 34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if variable2 &lt; variable1: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   print(“Blue”)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elif (</a:t>
            </a:r>
            <a:r>
              <a:rPr lang="en" sz="2400">
                <a:solidFill>
                  <a:schemeClr val="dk1"/>
                </a:solidFill>
              </a:rPr>
              <a:t>variable1 + variable2) &lt; variable1</a:t>
            </a:r>
            <a:r>
              <a:rPr lang="en" sz="2400">
                <a:solidFill>
                  <a:srgbClr val="000000"/>
                </a:solidFill>
              </a:rPr>
              <a:t>: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   </a:t>
            </a:r>
            <a:r>
              <a:rPr lang="en" sz="2400">
                <a:solidFill>
                  <a:schemeClr val="dk1"/>
                </a:solidFill>
              </a:rPr>
              <a:t>print(“Green”)</a:t>
            </a:r>
            <a:r>
              <a:rPr lang="en" sz="2400">
                <a:solidFill>
                  <a:srgbClr val="000000"/>
                </a:solidFill>
              </a:rPr>
              <a:t/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else: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   print(“Yellow”)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11700" y="2825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Understanding code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72625" y="1117775"/>
            <a:ext cx="7505700" cy="30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ageOne = 5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ageTwo = 15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if variable2 == variable1: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	print("They are the same age!")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else: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	print("One person is: " + str(ageOne))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print("Another person is age: " + str(ageTwo))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11700" y="336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/ else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11700" y="5386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varA = 2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varB = 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if varA &gt; 6: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    varA = varA + 1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    print (varA)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elif varA &lt;= 6 and varB &lt; 5: # what would it happen if it was “or”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    varB = varB + 1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    varA = 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    print (varA)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    print (varB)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else: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    print("Last statement")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 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Always define the variable you are using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Meaningful variable names!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Comment your code, so when you go back to it, it will be easy to understand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useCamelCase instead of _ or a space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Do NOT start variable names with a number (okay if you spell it out)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Do NOT use keywords (i.e. or, and, etc)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far we have been declaring variables before the if statements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311700" y="1883400"/>
            <a:ext cx="8520600" cy="268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What happens if we define the variables inside the conditional statements (if, elif, else)?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Will this code work?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mesa = "8"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if (mesa == 8):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 miramar = mesa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 print(miramar)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about now?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mesa = "8"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if (mesa == 8):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miramar = mesa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print(miramar)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print(miramar)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was variable scope!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Within each “block” of code the variables have a limit on where they can be seen by the rest of the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97700" y="414575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Python 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512650" y="109037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to be easy to learn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useful for data analysis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https://www.codecademy.com/learn/python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you go through lessons 1 - 8 if you are a beginner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Lists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https://docs.python.org/3/tutorial/datastructures.html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iceCream= ['chocolate', 'strawberry', “vanilla”]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listOfNumbers= ['1', '2', “3”]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myList = ['hey', 5, 'd']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for x in myList:     # x can be named anything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    print(x)            # call it when printing</a:t>
            </a:r>
          </a:p>
          <a:p>
            <a:pPr lvl="0">
              <a:spcBef>
                <a:spcPts val="0"/>
              </a:spcBef>
              <a:buNone/>
            </a:pP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11700" y="7891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000000"/>
                </a:solidFill>
              </a:rPr>
              <a:t>for x in range(0, 5):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000000"/>
                </a:solidFill>
              </a:rPr>
              <a:t>    print(x)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000000"/>
                </a:solidFill>
              </a:rPr>
              <a:t>    print ('Final x = %d' % (x))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Hint: Range is inclusive of first number and exclusive of second number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Challenge: If / else and loops 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Use your print statements!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Now let’s a write a program that determines even and odd numbers by looping through the numbers 1 - 100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I’ll put the powerpoint and notebook on my public repo 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927950" y="1210750"/>
            <a:ext cx="79449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github.com/emily-le/Python_Workshop/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27575" y="567825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Documentation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570100" y="1347750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https://docs.python.org/3/library/statistics.html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2476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Variables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9304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They are similar to math variables, you set them equal to something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83925" y="47205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Variables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83925" y="1301100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Numbers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String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List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Tuple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Dictionary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For sure covering first three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892950" y="2160650"/>
            <a:ext cx="5506800" cy="64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Variable: Number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variable1 = 7</a:t>
            </a:r>
          </a:p>
        </p:txBody>
      </p:sp>
      <p:sp>
        <p:nvSpPr>
          <p:cNvPr id="149" name="Shape 149"/>
          <p:cNvSpPr/>
          <p:nvPr/>
        </p:nvSpPr>
        <p:spPr>
          <a:xfrm>
            <a:off x="4259700" y="1707800"/>
            <a:ext cx="2739600" cy="1555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5401975" y="2136800"/>
            <a:ext cx="8574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7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259700" y="3161025"/>
            <a:ext cx="3075300" cy="7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variable1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Variable: String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b = “hello”</a:t>
            </a:r>
          </a:p>
        </p:txBody>
      </p:sp>
      <p:sp>
        <p:nvSpPr>
          <p:cNvPr id="158" name="Shape 158"/>
          <p:cNvSpPr/>
          <p:nvPr/>
        </p:nvSpPr>
        <p:spPr>
          <a:xfrm>
            <a:off x="3632275" y="1502425"/>
            <a:ext cx="2739600" cy="15555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4431975" y="1896625"/>
            <a:ext cx="13212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hello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750350" y="3057925"/>
            <a:ext cx="813000" cy="5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87025" y="424175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Variable: Numbers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500" y="1347750"/>
            <a:ext cx="7505700" cy="244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a = 10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c = a + 1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a = c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Macintosh PowerPoint</Application>
  <PresentationFormat>On-screen Show (16:9)</PresentationFormat>
  <Paragraphs>208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Times New Roman</vt:lpstr>
      <vt:lpstr>Simple Light</vt:lpstr>
      <vt:lpstr>Python Basics</vt:lpstr>
      <vt:lpstr>What we will be covering</vt:lpstr>
      <vt:lpstr>What is Python </vt:lpstr>
      <vt:lpstr>Documentation</vt:lpstr>
      <vt:lpstr>Variables </vt:lpstr>
      <vt:lpstr>Types of Variables</vt:lpstr>
      <vt:lpstr>Variable: Number</vt:lpstr>
      <vt:lpstr>Variable: String</vt:lpstr>
      <vt:lpstr>Variable: Numbers</vt:lpstr>
      <vt:lpstr>Variable: Numbers</vt:lpstr>
      <vt:lpstr>Variable: Numbers</vt:lpstr>
      <vt:lpstr>Variable: Numbers</vt:lpstr>
      <vt:lpstr>Variables </vt:lpstr>
      <vt:lpstr>Using Print with variables</vt:lpstr>
      <vt:lpstr>Truth Tables!</vt:lpstr>
      <vt:lpstr>Truth Tables!</vt:lpstr>
      <vt:lpstr>Boolean Expressions</vt:lpstr>
      <vt:lpstr>Math </vt:lpstr>
      <vt:lpstr>Order of Precedence</vt:lpstr>
      <vt:lpstr>First how to write conditional statements</vt:lpstr>
      <vt:lpstr>Understanding code</vt:lpstr>
      <vt:lpstr>Understanding code</vt:lpstr>
      <vt:lpstr>Understanding code</vt:lpstr>
      <vt:lpstr>If / else</vt:lpstr>
      <vt:lpstr>Variables </vt:lpstr>
      <vt:lpstr>So far we have been declaring variables before the if statements</vt:lpstr>
      <vt:lpstr>Will this code work?</vt:lpstr>
      <vt:lpstr>How about now?</vt:lpstr>
      <vt:lpstr>This was variable scope!</vt:lpstr>
      <vt:lpstr>Python Lists</vt:lpstr>
      <vt:lpstr>List</vt:lpstr>
      <vt:lpstr>Loop</vt:lpstr>
      <vt:lpstr>PowerPoint Presentation</vt:lpstr>
      <vt:lpstr>Demo</vt:lpstr>
      <vt:lpstr>Challenge: If / else and loops </vt:lpstr>
      <vt:lpstr>I’ll put the powerpoint and notebook on my public repo 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cp:lastModifiedBy>Microsoft Office User</cp:lastModifiedBy>
  <cp:revision>1</cp:revision>
  <dcterms:modified xsi:type="dcterms:W3CDTF">2017-11-17T05:25:10Z</dcterms:modified>
</cp:coreProperties>
</file>