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8BB2-5D26-43C7-B022-E7224FF9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55939"/>
            <a:ext cx="8361229" cy="3096567"/>
          </a:xfrm>
        </p:spPr>
        <p:txBody>
          <a:bodyPr/>
          <a:lstStyle/>
          <a:p>
            <a:r>
              <a:rPr lang="en-US" dirty="0"/>
              <a:t>Tic tac toe but make it super complicated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D82AB-23B5-4DEB-ACE5-F3B88DD37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675371"/>
            <a:ext cx="6831673" cy="1086237"/>
          </a:xfrm>
        </p:spPr>
        <p:txBody>
          <a:bodyPr/>
          <a:lstStyle/>
          <a:p>
            <a:r>
              <a:rPr lang="en-US" dirty="0"/>
              <a:t>Emily Sear </a:t>
            </a:r>
          </a:p>
        </p:txBody>
      </p:sp>
    </p:spTree>
    <p:extLst>
      <p:ext uri="{BB962C8B-B14F-4D97-AF65-F5344CB8AC3E}">
        <p14:creationId xmlns:p14="http://schemas.microsoft.com/office/powerpoint/2010/main" val="262069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C50B-D44F-49C5-A750-A0AABD8F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Extreme Version of Tic Tac Toe…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5CB1-1922-4568-BC57-E274B68744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Rules: </a:t>
            </a:r>
          </a:p>
          <a:p>
            <a:pPr lvl="1"/>
            <a:r>
              <a:rPr lang="en-US" sz="3400" i="0" dirty="0"/>
              <a:t>Boxes are randomly chosen </a:t>
            </a:r>
          </a:p>
          <a:p>
            <a:pPr lvl="1"/>
            <a:r>
              <a:rPr lang="en-US" sz="3400" i="0" dirty="0"/>
              <a:t>Have to win a small box for it to count in the game</a:t>
            </a:r>
          </a:p>
        </p:txBody>
      </p:sp>
      <p:pic>
        <p:nvPicPr>
          <p:cNvPr id="6" name="Content Placeholder 5" descr="A picture containing window, shoji, clipart&#10;&#10;Description automatically generated">
            <a:extLst>
              <a:ext uri="{FF2B5EF4-FFF2-40B4-BE49-F238E27FC236}">
                <a16:creationId xmlns:a16="http://schemas.microsoft.com/office/drawing/2014/main" id="{29631C38-51BC-4FE4-BB7C-BAE4FB070A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7500" y="1490454"/>
            <a:ext cx="4305300" cy="4376946"/>
          </a:xfr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95EC10EA-48CF-493B-8DF7-70319A9CB05C}"/>
              </a:ext>
            </a:extLst>
          </p:cNvPr>
          <p:cNvSpPr/>
          <p:nvPr/>
        </p:nvSpPr>
        <p:spPr>
          <a:xfrm>
            <a:off x="6784576" y="1709506"/>
            <a:ext cx="450726" cy="37674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A4BA22A0-B6D6-4254-9B11-FE45549C8B8C}"/>
              </a:ext>
            </a:extLst>
          </p:cNvPr>
          <p:cNvSpPr/>
          <p:nvPr/>
        </p:nvSpPr>
        <p:spPr>
          <a:xfrm>
            <a:off x="7235302" y="2086252"/>
            <a:ext cx="450726" cy="37674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B8585ACB-10A4-45D4-9AF7-A8B50AB3C5A7}"/>
              </a:ext>
            </a:extLst>
          </p:cNvPr>
          <p:cNvSpPr/>
          <p:nvPr/>
        </p:nvSpPr>
        <p:spPr>
          <a:xfrm>
            <a:off x="7567291" y="2462998"/>
            <a:ext cx="450726" cy="37674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27FA1EFE-8C9E-4636-A812-CDE763EC1922}"/>
              </a:ext>
            </a:extLst>
          </p:cNvPr>
          <p:cNvSpPr/>
          <p:nvPr/>
        </p:nvSpPr>
        <p:spPr>
          <a:xfrm>
            <a:off x="6567630" y="1462687"/>
            <a:ext cx="1647731" cy="16704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A93B-CF92-4A89-A1A9-073ADD0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7911-EEC0-43FD-AB89-825DBFD9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68750"/>
            <a:ext cx="9601200" cy="3581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dirty="0"/>
              <a:t>Create GUI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/>
              <a:t>Make a working 2 human player tic tac toe game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/>
              <a:t>Make the tic tac toe game extreme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/>
              <a:t>Make a working human vs. computer extreme game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/>
              <a:t>Add reinforcement learning to the computer side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/>
              <a:t>Hook the now extreme human vs. computer up to the GUI</a:t>
            </a:r>
          </a:p>
        </p:txBody>
      </p:sp>
    </p:spTree>
    <p:extLst>
      <p:ext uri="{BB962C8B-B14F-4D97-AF65-F5344CB8AC3E}">
        <p14:creationId xmlns:p14="http://schemas.microsoft.com/office/powerpoint/2010/main" val="11722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7B90-33DB-4D04-9D25-F580F872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9997-0DE5-471F-A290-E673969D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4462"/>
            <a:ext cx="9601200" cy="3581400"/>
          </a:xfrm>
        </p:spPr>
        <p:txBody>
          <a:bodyPr>
            <a:noAutofit/>
          </a:bodyPr>
          <a:lstStyle/>
          <a:p>
            <a:r>
              <a:rPr lang="en-US" sz="3400" dirty="0"/>
              <a:t>Trains with 2 computer players </a:t>
            </a:r>
          </a:p>
          <a:p>
            <a:r>
              <a:rPr lang="en-US" sz="3400" dirty="0"/>
              <a:t>Takes a board hash to store procedures </a:t>
            </a:r>
          </a:p>
          <a:p>
            <a:pPr lvl="1"/>
            <a:r>
              <a:rPr lang="en-US" sz="3400" dirty="0"/>
              <a:t>Aka the board in a string format </a:t>
            </a:r>
          </a:p>
          <a:p>
            <a:r>
              <a:rPr lang="en-US" sz="3400" dirty="0"/>
              <a:t>The reward is at the end of the game </a:t>
            </a:r>
          </a:p>
          <a:p>
            <a:pPr lvl="1"/>
            <a:r>
              <a:rPr lang="en-US" sz="3400" dirty="0"/>
              <a:t>High reward if won (+1)</a:t>
            </a:r>
          </a:p>
          <a:p>
            <a:pPr lvl="1"/>
            <a:r>
              <a:rPr lang="en-US" sz="3400" dirty="0"/>
              <a:t>Negative reward if lost (-1) </a:t>
            </a:r>
          </a:p>
          <a:p>
            <a:pPr lvl="1"/>
            <a:r>
              <a:rPr lang="en-US" sz="3400" dirty="0"/>
              <a:t>Small reward if tied (+0.2)</a:t>
            </a:r>
          </a:p>
        </p:txBody>
      </p:sp>
    </p:spTree>
    <p:extLst>
      <p:ext uri="{BB962C8B-B14F-4D97-AF65-F5344CB8AC3E}">
        <p14:creationId xmlns:p14="http://schemas.microsoft.com/office/powerpoint/2010/main" val="115842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334-B749-4C5C-A18F-2E18CD6D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5F85-BE6D-4EAA-AB81-4811B6E0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95382"/>
            <a:ext cx="6662691" cy="3581400"/>
          </a:xfrm>
        </p:spPr>
        <p:txBody>
          <a:bodyPr>
            <a:noAutofit/>
          </a:bodyPr>
          <a:lstStyle/>
          <a:p>
            <a:r>
              <a:rPr lang="en-US" sz="3400" dirty="0"/>
              <a:t>Set each game to different level of learning</a:t>
            </a:r>
          </a:p>
          <a:p>
            <a:r>
              <a:rPr lang="en-US" sz="3400" dirty="0"/>
              <a:t>The number of iterations would equal box square num * 10,000</a:t>
            </a:r>
          </a:p>
          <a:p>
            <a:r>
              <a:rPr lang="en-US" sz="3400" dirty="0"/>
              <a:t>1 </a:t>
            </a:r>
            <a:r>
              <a:rPr lang="en-US" sz="3400" dirty="0">
                <a:sym typeface="Wingdings" panose="05000000000000000000" pitchFamily="2" charset="2"/>
              </a:rPr>
              <a:t> 10,000 iterations </a:t>
            </a:r>
          </a:p>
          <a:p>
            <a:r>
              <a:rPr lang="en-US" sz="3400" dirty="0">
                <a:sym typeface="Wingdings" panose="05000000000000000000" pitchFamily="2" charset="2"/>
              </a:rPr>
              <a:t>2  20,000 iterations…..</a:t>
            </a:r>
          </a:p>
          <a:p>
            <a:r>
              <a:rPr lang="en-US" sz="3400" dirty="0">
                <a:sym typeface="Wingdings" panose="05000000000000000000" pitchFamily="2" charset="2"/>
              </a:rPr>
              <a:t>9  90,000 iterations</a:t>
            </a:r>
            <a:endParaRPr lang="en-US" sz="3400" dirty="0"/>
          </a:p>
        </p:txBody>
      </p:sp>
      <p:pic>
        <p:nvPicPr>
          <p:cNvPr id="4" name="Content Placeholder 5" descr="A picture containing window, shoji, clipart&#10;&#10;Description automatically generated">
            <a:extLst>
              <a:ext uri="{FF2B5EF4-FFF2-40B4-BE49-F238E27FC236}">
                <a16:creationId xmlns:a16="http://schemas.microsoft.com/office/drawing/2014/main" id="{8A1C14AE-3B59-4768-A115-6CAC3E80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20" y="1795254"/>
            <a:ext cx="4164764" cy="42340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8CE23F-242D-4C57-8C90-B71D6BEF84EC}"/>
              </a:ext>
            </a:extLst>
          </p:cNvPr>
          <p:cNvSpPr/>
          <p:nvPr/>
        </p:nvSpPr>
        <p:spPr>
          <a:xfrm>
            <a:off x="8251123" y="2061813"/>
            <a:ext cx="590226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93D2A-AEF3-496D-9B16-B4EF0A2C7F83}"/>
              </a:ext>
            </a:extLst>
          </p:cNvPr>
          <p:cNvSpPr/>
          <p:nvPr/>
        </p:nvSpPr>
        <p:spPr>
          <a:xfrm>
            <a:off x="9634574" y="2061813"/>
            <a:ext cx="590226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35ECC-DE0B-4785-BC39-C26B5F39E56A}"/>
              </a:ext>
            </a:extLst>
          </p:cNvPr>
          <p:cNvSpPr/>
          <p:nvPr/>
        </p:nvSpPr>
        <p:spPr>
          <a:xfrm>
            <a:off x="11018025" y="2061813"/>
            <a:ext cx="590226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A274F-C3A2-404E-989B-EABF9D8CAFF5}"/>
              </a:ext>
            </a:extLst>
          </p:cNvPr>
          <p:cNvSpPr/>
          <p:nvPr/>
        </p:nvSpPr>
        <p:spPr>
          <a:xfrm>
            <a:off x="8232557" y="3450624"/>
            <a:ext cx="590226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900D8-1193-4ADE-B121-D6E197E0D770}"/>
              </a:ext>
            </a:extLst>
          </p:cNvPr>
          <p:cNvSpPr/>
          <p:nvPr/>
        </p:nvSpPr>
        <p:spPr>
          <a:xfrm>
            <a:off x="9599989" y="3450624"/>
            <a:ext cx="590226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087ED-A218-4AD9-BEA8-D7542C14AC77}"/>
              </a:ext>
            </a:extLst>
          </p:cNvPr>
          <p:cNvSpPr/>
          <p:nvPr/>
        </p:nvSpPr>
        <p:spPr>
          <a:xfrm>
            <a:off x="10975488" y="3450624"/>
            <a:ext cx="590226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CC490-4E20-4F35-BA87-B1BEB2867120}"/>
              </a:ext>
            </a:extLst>
          </p:cNvPr>
          <p:cNvSpPr/>
          <p:nvPr/>
        </p:nvSpPr>
        <p:spPr>
          <a:xfrm>
            <a:off x="8251123" y="4839435"/>
            <a:ext cx="590226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28E8F-E780-461F-997C-F7884026BAD5}"/>
              </a:ext>
            </a:extLst>
          </p:cNvPr>
          <p:cNvSpPr/>
          <p:nvPr/>
        </p:nvSpPr>
        <p:spPr>
          <a:xfrm>
            <a:off x="9631614" y="4877071"/>
            <a:ext cx="590226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0B44D4-3D7C-44A8-BA05-4A7DB5B7D8C3}"/>
              </a:ext>
            </a:extLst>
          </p:cNvPr>
          <p:cNvSpPr/>
          <p:nvPr/>
        </p:nvSpPr>
        <p:spPr>
          <a:xfrm>
            <a:off x="11012105" y="4839435"/>
            <a:ext cx="590226" cy="923330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1168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B66-909D-4A41-B432-4FA89A89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69B9-DDC8-4578-B841-0AAFF1D48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289"/>
            <a:ext cx="9601200" cy="4074111"/>
          </a:xfrm>
        </p:spPr>
        <p:txBody>
          <a:bodyPr>
            <a:normAutofit/>
          </a:bodyPr>
          <a:lstStyle/>
          <a:p>
            <a:r>
              <a:rPr lang="en-US" sz="3400" dirty="0"/>
              <a:t>Need at least 20,000 iterations to have a good opponent </a:t>
            </a:r>
          </a:p>
          <a:p>
            <a:r>
              <a:rPr lang="en-US" sz="3400" dirty="0"/>
              <a:t>Over 40,000 iterations they are all kind of the same </a:t>
            </a:r>
          </a:p>
          <a:p>
            <a:r>
              <a:rPr lang="en-US" sz="3400" dirty="0"/>
              <a:t>Reinforcement learning doesn’t do well with randomness</a:t>
            </a:r>
          </a:p>
        </p:txBody>
      </p:sp>
    </p:spTree>
    <p:extLst>
      <p:ext uri="{BB962C8B-B14F-4D97-AF65-F5344CB8AC3E}">
        <p14:creationId xmlns:p14="http://schemas.microsoft.com/office/powerpoint/2010/main" val="24533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760B-EC27-48C8-AE31-7797205C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3231-348F-40B4-A8D4-FCEE81C6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89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</TotalTime>
  <Words>212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Tic tac toe but make it super complicated </vt:lpstr>
      <vt:lpstr>An Extreme Version of Tic Tac Toe…</vt:lpstr>
      <vt:lpstr>Plan </vt:lpstr>
      <vt:lpstr>Reinforcement Learning</vt:lpstr>
      <vt:lpstr>Reinforcement Learning (continued…)</vt:lpstr>
      <vt:lpstr>Conclusions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but make it super complicated</dc:title>
  <dc:creator>Emily Dennie</dc:creator>
  <cp:lastModifiedBy>Emily Dennie</cp:lastModifiedBy>
  <cp:revision>3</cp:revision>
  <dcterms:created xsi:type="dcterms:W3CDTF">2021-12-10T00:49:02Z</dcterms:created>
  <dcterms:modified xsi:type="dcterms:W3CDTF">2021-12-10T01:12:56Z</dcterms:modified>
</cp:coreProperties>
</file>