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0" r:id="rId7"/>
    <p:sldId id="270" r:id="rId8"/>
    <p:sldId id="294" r:id="rId9"/>
    <p:sldId id="293" r:id="rId10"/>
    <p:sldId id="295" r:id="rId11"/>
    <p:sldId id="287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7135D-BD93-4C0F-A921-009DE7B37E7A}" v="18" dt="2023-03-03T22:20:20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0704" autoAdjust="0"/>
  </p:normalViewPr>
  <p:slideViewPr>
    <p:cSldViewPr snapToGrid="0">
      <p:cViewPr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Stickland" userId="0cb3fb3075b65916" providerId="LiveId" clId="{69E7135D-BD93-4C0F-A921-009DE7B37E7A}"/>
    <pc:docChg chg="undo custSel addSld delSld modSld sldOrd">
      <pc:chgData name="Emily Stickland" userId="0cb3fb3075b65916" providerId="LiveId" clId="{69E7135D-BD93-4C0F-A921-009DE7B37E7A}" dt="2023-03-03T22:23:22.431" v="1668" actId="1076"/>
      <pc:docMkLst>
        <pc:docMk/>
      </pc:docMkLst>
      <pc:sldChg chg="modSp mod">
        <pc:chgData name="Emily Stickland" userId="0cb3fb3075b65916" providerId="LiveId" clId="{69E7135D-BD93-4C0F-A921-009DE7B37E7A}" dt="2023-03-03T22:19:01.281" v="1397" actId="20577"/>
        <pc:sldMkLst>
          <pc:docMk/>
          <pc:sldMk cId="2586058810" sldId="256"/>
        </pc:sldMkLst>
        <pc:spChg chg="mod">
          <ac:chgData name="Emily Stickland" userId="0cb3fb3075b65916" providerId="LiveId" clId="{69E7135D-BD93-4C0F-A921-009DE7B37E7A}" dt="2023-03-03T21:34:41.384" v="25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Emily Stickland" userId="0cb3fb3075b65916" providerId="LiveId" clId="{69E7135D-BD93-4C0F-A921-009DE7B37E7A}" dt="2023-03-03T22:19:01.281" v="1397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Emily Stickland" userId="0cb3fb3075b65916" providerId="LiveId" clId="{69E7135D-BD93-4C0F-A921-009DE7B37E7A}" dt="2023-03-03T21:35:12.956" v="106" actId="6549"/>
        <pc:sldMkLst>
          <pc:docMk/>
          <pc:sldMk cId="1713219598" sldId="257"/>
        </pc:sldMkLst>
        <pc:spChg chg="mod">
          <ac:chgData name="Emily Stickland" userId="0cb3fb3075b65916" providerId="LiveId" clId="{69E7135D-BD93-4C0F-A921-009DE7B37E7A}" dt="2023-03-03T21:35:12.956" v="106" actId="6549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Emily Stickland" userId="0cb3fb3075b65916" providerId="LiveId" clId="{69E7135D-BD93-4C0F-A921-009DE7B37E7A}" dt="2023-03-03T21:53:26.492" v="411" actId="1076"/>
        <pc:sldMkLst>
          <pc:docMk/>
          <pc:sldMk cId="2896385493" sldId="270"/>
        </pc:sldMkLst>
        <pc:spChg chg="mod">
          <ac:chgData name="Emily Stickland" userId="0cb3fb3075b65916" providerId="LiveId" clId="{69E7135D-BD93-4C0F-A921-009DE7B37E7A}" dt="2023-03-03T21:53:26.492" v="411" actId="1076"/>
          <ac:spMkLst>
            <pc:docMk/>
            <pc:sldMk cId="2896385493" sldId="270"/>
            <ac:spMk id="5" creationId="{0AAB1FFA-891B-7CEF-4B73-52D96F5DB834}"/>
          </ac:spMkLst>
        </pc:spChg>
        <pc:spChg chg="mod">
          <ac:chgData name="Emily Stickland" userId="0cb3fb3075b65916" providerId="LiveId" clId="{69E7135D-BD93-4C0F-A921-009DE7B37E7A}" dt="2023-03-03T21:49:35.391" v="304" actId="1076"/>
          <ac:spMkLst>
            <pc:docMk/>
            <pc:sldMk cId="2896385493" sldId="270"/>
            <ac:spMk id="8" creationId="{C94A1363-0996-CC00-0F3F-D534E3FF518C}"/>
          </ac:spMkLst>
        </pc:spChg>
        <pc:spChg chg="del mod">
          <ac:chgData name="Emily Stickland" userId="0cb3fb3075b65916" providerId="LiveId" clId="{69E7135D-BD93-4C0F-A921-009DE7B37E7A}" dt="2023-03-03T21:52:15.254" v="335" actId="478"/>
          <ac:spMkLst>
            <pc:docMk/>
            <pc:sldMk cId="2896385493" sldId="270"/>
            <ac:spMk id="9" creationId="{FB43E423-7A99-8E0B-8CAE-412EC556070A}"/>
          </ac:spMkLst>
        </pc:spChg>
        <pc:spChg chg="add mod">
          <ac:chgData name="Emily Stickland" userId="0cb3fb3075b65916" providerId="LiveId" clId="{69E7135D-BD93-4C0F-A921-009DE7B37E7A}" dt="2023-03-03T21:52:57.499" v="402" actId="1076"/>
          <ac:spMkLst>
            <pc:docMk/>
            <pc:sldMk cId="2896385493" sldId="270"/>
            <ac:spMk id="15" creationId="{C5CCE050-7351-7129-09FC-7FDD303986CC}"/>
          </ac:spMkLst>
        </pc:spChg>
        <pc:picChg chg="add del mod">
          <ac:chgData name="Emily Stickland" userId="0cb3fb3075b65916" providerId="LiveId" clId="{69E7135D-BD93-4C0F-A921-009DE7B37E7A}" dt="2023-03-03T21:48:45.094" v="287" actId="478"/>
          <ac:picMkLst>
            <pc:docMk/>
            <pc:sldMk cId="2896385493" sldId="270"/>
            <ac:picMk id="4" creationId="{B8742E9D-D7F5-78F7-D88F-37100B3DCD69}"/>
          </ac:picMkLst>
        </pc:picChg>
        <pc:picChg chg="del">
          <ac:chgData name="Emily Stickland" userId="0cb3fb3075b65916" providerId="LiveId" clId="{69E7135D-BD93-4C0F-A921-009DE7B37E7A}" dt="2023-03-03T21:35:59.853" v="195" actId="478"/>
          <ac:picMkLst>
            <pc:docMk/>
            <pc:sldMk cId="2896385493" sldId="270"/>
            <ac:picMk id="7" creationId="{B1524B32-D712-851C-ED40-C262A9C67653}"/>
          </ac:picMkLst>
        </pc:picChg>
        <pc:picChg chg="add del mod">
          <ac:chgData name="Emily Stickland" userId="0cb3fb3075b65916" providerId="LiveId" clId="{69E7135D-BD93-4C0F-A921-009DE7B37E7A}" dt="2023-03-03T21:52:04.978" v="311" actId="478"/>
          <ac:picMkLst>
            <pc:docMk/>
            <pc:sldMk cId="2896385493" sldId="270"/>
            <ac:picMk id="10" creationId="{53A32AA8-2866-F6FE-4D3B-AA5CDAD793C3}"/>
          </ac:picMkLst>
        </pc:picChg>
        <pc:picChg chg="add mod">
          <ac:chgData name="Emily Stickland" userId="0cb3fb3075b65916" providerId="LiveId" clId="{69E7135D-BD93-4C0F-A921-009DE7B37E7A}" dt="2023-03-03T21:49:39.174" v="305" actId="1076"/>
          <ac:picMkLst>
            <pc:docMk/>
            <pc:sldMk cId="2896385493" sldId="270"/>
            <ac:picMk id="12" creationId="{16522CBE-4610-C9C2-7CF6-34CF7081EE21}"/>
          </ac:picMkLst>
        </pc:picChg>
        <pc:picChg chg="add mod">
          <ac:chgData name="Emily Stickland" userId="0cb3fb3075b65916" providerId="LiveId" clId="{69E7135D-BD93-4C0F-A921-009DE7B37E7A}" dt="2023-03-03T21:52:18.877" v="336" actId="1076"/>
          <ac:picMkLst>
            <pc:docMk/>
            <pc:sldMk cId="2896385493" sldId="270"/>
            <ac:picMk id="14" creationId="{10E5188A-0D02-D4A9-47F5-213FC22BA04D}"/>
          </ac:picMkLst>
        </pc:picChg>
      </pc:sldChg>
      <pc:sldChg chg="addSp modSp mod">
        <pc:chgData name="Emily Stickland" userId="0cb3fb3075b65916" providerId="LiveId" clId="{69E7135D-BD93-4C0F-A921-009DE7B37E7A}" dt="2023-03-03T22:18:44.777" v="1373" actId="1076"/>
        <pc:sldMkLst>
          <pc:docMk/>
          <pc:sldMk cId="209368135" sldId="280"/>
        </pc:sldMkLst>
        <pc:spChg chg="mod">
          <ac:chgData name="Emily Stickland" userId="0cb3fb3075b65916" providerId="LiveId" clId="{69E7135D-BD93-4C0F-A921-009DE7B37E7A}" dt="2023-03-03T22:18:39.206" v="1372" actId="1076"/>
          <ac:spMkLst>
            <pc:docMk/>
            <pc:sldMk cId="209368135" sldId="280"/>
            <ac:spMk id="5" creationId="{C115FFA3-CA34-77EF-A7C6-5BA3B7778FDF}"/>
          </ac:spMkLst>
        </pc:spChg>
        <pc:picChg chg="add mod">
          <ac:chgData name="Emily Stickland" userId="0cb3fb3075b65916" providerId="LiveId" clId="{69E7135D-BD93-4C0F-A921-009DE7B37E7A}" dt="2023-03-03T22:18:44.777" v="1373" actId="1076"/>
          <ac:picMkLst>
            <pc:docMk/>
            <pc:sldMk cId="209368135" sldId="280"/>
            <ac:picMk id="4" creationId="{2CD7FC65-7B91-8498-6F36-D70424255D34}"/>
          </ac:picMkLst>
        </pc:picChg>
      </pc:sldChg>
      <pc:sldChg chg="del">
        <pc:chgData name="Emily Stickland" userId="0cb3fb3075b65916" providerId="LiveId" clId="{69E7135D-BD93-4C0F-A921-009DE7B37E7A}" dt="2023-03-03T21:46:02.141" v="266" actId="47"/>
        <pc:sldMkLst>
          <pc:docMk/>
          <pc:sldMk cId="2990127675" sldId="281"/>
        </pc:sldMkLst>
      </pc:sldChg>
      <pc:sldChg chg="del">
        <pc:chgData name="Emily Stickland" userId="0cb3fb3075b65916" providerId="LiveId" clId="{69E7135D-BD93-4C0F-A921-009DE7B37E7A}" dt="2023-03-03T21:45:54.876" v="263" actId="47"/>
        <pc:sldMkLst>
          <pc:docMk/>
          <pc:sldMk cId="333615881" sldId="282"/>
        </pc:sldMkLst>
      </pc:sldChg>
      <pc:sldChg chg="del">
        <pc:chgData name="Emily Stickland" userId="0cb3fb3075b65916" providerId="LiveId" clId="{69E7135D-BD93-4C0F-A921-009DE7B37E7A}" dt="2023-03-03T21:45:55.697" v="264" actId="47"/>
        <pc:sldMkLst>
          <pc:docMk/>
          <pc:sldMk cId="441207020" sldId="283"/>
        </pc:sldMkLst>
      </pc:sldChg>
      <pc:sldChg chg="del">
        <pc:chgData name="Emily Stickland" userId="0cb3fb3075b65916" providerId="LiveId" clId="{69E7135D-BD93-4C0F-A921-009DE7B37E7A}" dt="2023-03-03T22:12:42.172" v="1047" actId="47"/>
        <pc:sldMkLst>
          <pc:docMk/>
          <pc:sldMk cId="232112900" sldId="284"/>
        </pc:sldMkLst>
      </pc:sldChg>
      <pc:sldChg chg="addSp delSp modSp add del mod">
        <pc:chgData name="Emily Stickland" userId="0cb3fb3075b65916" providerId="LiveId" clId="{69E7135D-BD93-4C0F-A921-009DE7B37E7A}" dt="2023-03-03T22:12:18.862" v="1045" actId="1076"/>
        <pc:sldMkLst>
          <pc:docMk/>
          <pc:sldMk cId="1335280384" sldId="287"/>
        </pc:sldMkLst>
        <pc:spChg chg="mod">
          <ac:chgData name="Emily Stickland" userId="0cb3fb3075b65916" providerId="LiveId" clId="{69E7135D-BD93-4C0F-A921-009DE7B37E7A}" dt="2023-03-03T22:08:04.990" v="970" actId="20577"/>
          <ac:spMkLst>
            <pc:docMk/>
            <pc:sldMk cId="1335280384" sldId="287"/>
            <ac:spMk id="4" creationId="{D9AFE1A6-1668-56AD-7075-A07D50A16EB7}"/>
          </ac:spMkLst>
        </pc:spChg>
        <pc:spChg chg="del">
          <ac:chgData name="Emily Stickland" userId="0cb3fb3075b65916" providerId="LiveId" clId="{69E7135D-BD93-4C0F-A921-009DE7B37E7A}" dt="2023-03-03T22:08:09.687" v="971" actId="478"/>
          <ac:spMkLst>
            <pc:docMk/>
            <pc:sldMk cId="1335280384" sldId="287"/>
            <ac:spMk id="5" creationId="{B976A8CC-B838-1E8A-8443-3A61F8AF39AE}"/>
          </ac:spMkLst>
        </pc:spChg>
        <pc:spChg chg="add mod">
          <ac:chgData name="Emily Stickland" userId="0cb3fb3075b65916" providerId="LiveId" clId="{69E7135D-BD93-4C0F-A921-009DE7B37E7A}" dt="2023-03-03T22:10:10.985" v="1021" actId="1076"/>
          <ac:spMkLst>
            <pc:docMk/>
            <pc:sldMk cId="1335280384" sldId="287"/>
            <ac:spMk id="6" creationId="{617D7F1E-215E-4E18-5944-26476E779782}"/>
          </ac:spMkLst>
        </pc:spChg>
        <pc:spChg chg="del">
          <ac:chgData name="Emily Stickland" userId="0cb3fb3075b65916" providerId="LiveId" clId="{69E7135D-BD93-4C0F-A921-009DE7B37E7A}" dt="2023-03-03T22:08:11.947" v="972" actId="478"/>
          <ac:spMkLst>
            <pc:docMk/>
            <pc:sldMk cId="1335280384" sldId="287"/>
            <ac:spMk id="7" creationId="{F269EBAA-0437-C50B-CEE6-BC3FB2967D5C}"/>
          </ac:spMkLst>
        </pc:spChg>
        <pc:spChg chg="del">
          <ac:chgData name="Emily Stickland" userId="0cb3fb3075b65916" providerId="LiveId" clId="{69E7135D-BD93-4C0F-A921-009DE7B37E7A}" dt="2023-03-03T22:08:14.700" v="973" actId="478"/>
          <ac:spMkLst>
            <pc:docMk/>
            <pc:sldMk cId="1335280384" sldId="287"/>
            <ac:spMk id="10" creationId="{947D4A0E-0487-AD6E-9464-C60EF0FFED89}"/>
          </ac:spMkLst>
        </pc:spChg>
        <pc:spChg chg="add mod">
          <ac:chgData name="Emily Stickland" userId="0cb3fb3075b65916" providerId="LiveId" clId="{69E7135D-BD93-4C0F-A921-009DE7B37E7A}" dt="2023-03-03T22:12:18.862" v="1045" actId="1076"/>
          <ac:spMkLst>
            <pc:docMk/>
            <pc:sldMk cId="1335280384" sldId="287"/>
            <ac:spMk id="15" creationId="{0DF07B6E-B731-CD7A-134A-CF04E6F285E4}"/>
          </ac:spMkLst>
        </pc:spChg>
        <pc:picChg chg="del">
          <ac:chgData name="Emily Stickland" userId="0cb3fb3075b65916" providerId="LiveId" clId="{69E7135D-BD93-4C0F-A921-009DE7B37E7A}" dt="2023-03-03T21:46:09.227" v="269" actId="478"/>
          <ac:picMkLst>
            <pc:docMk/>
            <pc:sldMk cId="1335280384" sldId="287"/>
            <ac:picMk id="2" creationId="{56F137A7-A752-EFA3-2493-B6BCFB3DFDFA}"/>
          </ac:picMkLst>
        </pc:picChg>
        <pc:picChg chg="del">
          <ac:chgData name="Emily Stickland" userId="0cb3fb3075b65916" providerId="LiveId" clId="{69E7135D-BD93-4C0F-A921-009DE7B37E7A}" dt="2023-03-03T22:07:59.766" v="961" actId="478"/>
          <ac:picMkLst>
            <pc:docMk/>
            <pc:sldMk cId="1335280384" sldId="287"/>
            <ac:picMk id="9" creationId="{03E2D244-135A-9DAE-809B-81958BB7EA07}"/>
          </ac:picMkLst>
        </pc:picChg>
        <pc:picChg chg="add mod">
          <ac:chgData name="Emily Stickland" userId="0cb3fb3075b65916" providerId="LiveId" clId="{69E7135D-BD93-4C0F-A921-009DE7B37E7A}" dt="2023-03-03T22:10:13.120" v="1022" actId="1076"/>
          <ac:picMkLst>
            <pc:docMk/>
            <pc:sldMk cId="1335280384" sldId="287"/>
            <ac:picMk id="11" creationId="{D155C895-AB65-5C35-C7DA-92349CB60671}"/>
          </ac:picMkLst>
        </pc:picChg>
        <pc:picChg chg="del">
          <ac:chgData name="Emily Stickland" userId="0cb3fb3075b65916" providerId="LiveId" clId="{69E7135D-BD93-4C0F-A921-009DE7B37E7A}" dt="2023-03-03T21:46:10.749" v="270" actId="478"/>
          <ac:picMkLst>
            <pc:docMk/>
            <pc:sldMk cId="1335280384" sldId="287"/>
            <ac:picMk id="12" creationId="{B6D9D7C9-63FD-CB9F-2ABC-E026659686D1}"/>
          </ac:picMkLst>
        </pc:picChg>
        <pc:picChg chg="add mod">
          <ac:chgData name="Emily Stickland" userId="0cb3fb3075b65916" providerId="LiveId" clId="{69E7135D-BD93-4C0F-A921-009DE7B37E7A}" dt="2023-03-03T22:10:15.815" v="1023" actId="1076"/>
          <ac:picMkLst>
            <pc:docMk/>
            <pc:sldMk cId="1335280384" sldId="287"/>
            <ac:picMk id="14" creationId="{56AEFF7A-403E-D6B5-59B8-86C11D4B5A09}"/>
          </ac:picMkLst>
        </pc:picChg>
        <pc:picChg chg="add mod">
          <ac:chgData name="Emily Stickland" userId="0cb3fb3075b65916" providerId="LiveId" clId="{69E7135D-BD93-4C0F-A921-009DE7B37E7A}" dt="2023-03-03T22:11:03.518" v="1027" actId="1076"/>
          <ac:picMkLst>
            <pc:docMk/>
            <pc:sldMk cId="1335280384" sldId="287"/>
            <ac:picMk id="17" creationId="{F7F5D08F-FF49-D122-9F47-ED3BC6C67D04}"/>
          </ac:picMkLst>
        </pc:picChg>
        <pc:picChg chg="add mod">
          <ac:chgData name="Emily Stickland" userId="0cb3fb3075b65916" providerId="LiveId" clId="{69E7135D-BD93-4C0F-A921-009DE7B37E7A}" dt="2023-03-03T22:11:41.510" v="1030" actId="1076"/>
          <ac:picMkLst>
            <pc:docMk/>
            <pc:sldMk cId="1335280384" sldId="287"/>
            <ac:picMk id="19" creationId="{48139658-CB1A-B1FA-2639-D3E37EB3E12F}"/>
          </ac:picMkLst>
        </pc:picChg>
      </pc:sldChg>
      <pc:sldChg chg="del">
        <pc:chgData name="Emily Stickland" userId="0cb3fb3075b65916" providerId="LiveId" clId="{69E7135D-BD93-4C0F-A921-009DE7B37E7A}" dt="2023-03-03T21:46:06.632" v="268" actId="47"/>
        <pc:sldMkLst>
          <pc:docMk/>
          <pc:sldMk cId="4099561407" sldId="288"/>
        </pc:sldMkLst>
      </pc:sldChg>
      <pc:sldChg chg="del">
        <pc:chgData name="Emily Stickland" userId="0cb3fb3075b65916" providerId="LiveId" clId="{69E7135D-BD93-4C0F-A921-009DE7B37E7A}" dt="2023-03-03T22:08:20.928" v="975" actId="47"/>
        <pc:sldMkLst>
          <pc:docMk/>
          <pc:sldMk cId="3902258371" sldId="291"/>
        </pc:sldMkLst>
      </pc:sldChg>
      <pc:sldChg chg="del">
        <pc:chgData name="Emily Stickland" userId="0cb3fb3075b65916" providerId="LiveId" clId="{69E7135D-BD93-4C0F-A921-009DE7B37E7A}" dt="2023-03-03T21:46:04.120" v="267" actId="47"/>
        <pc:sldMkLst>
          <pc:docMk/>
          <pc:sldMk cId="4063059756" sldId="292"/>
        </pc:sldMkLst>
      </pc:sldChg>
      <pc:sldChg chg="addSp delSp modSp add mod ord">
        <pc:chgData name="Emily Stickland" userId="0cb3fb3075b65916" providerId="LiveId" clId="{69E7135D-BD93-4C0F-A921-009DE7B37E7A}" dt="2023-03-03T22:14:58.402" v="1082"/>
        <pc:sldMkLst>
          <pc:docMk/>
          <pc:sldMk cId="2939418086" sldId="293"/>
        </pc:sldMkLst>
        <pc:spChg chg="add mod">
          <ac:chgData name="Emily Stickland" userId="0cb3fb3075b65916" providerId="LiveId" clId="{69E7135D-BD93-4C0F-A921-009DE7B37E7A}" dt="2023-03-03T21:57:02.593" v="575" actId="1076"/>
          <ac:spMkLst>
            <pc:docMk/>
            <pc:sldMk cId="2939418086" sldId="293"/>
            <ac:spMk id="2" creationId="{04C4A20B-AF07-4530-DE0A-7397EC2ADB94}"/>
          </ac:spMkLst>
        </pc:spChg>
        <pc:spChg chg="del">
          <ac:chgData name="Emily Stickland" userId="0cb3fb3075b65916" providerId="LiveId" clId="{69E7135D-BD93-4C0F-A921-009DE7B37E7A}" dt="2023-03-03T21:56:37.961" v="548" actId="478"/>
          <ac:spMkLst>
            <pc:docMk/>
            <pc:sldMk cId="2939418086" sldId="293"/>
            <ac:spMk id="5" creationId="{0AAB1FFA-891B-7CEF-4B73-52D96F5DB834}"/>
          </ac:spMkLst>
        </pc:spChg>
        <pc:spChg chg="add del mod">
          <ac:chgData name="Emily Stickland" userId="0cb3fb3075b65916" providerId="LiveId" clId="{69E7135D-BD93-4C0F-A921-009DE7B37E7A}" dt="2023-03-03T21:57:10.900" v="577"/>
          <ac:spMkLst>
            <pc:docMk/>
            <pc:sldMk cId="2939418086" sldId="293"/>
            <ac:spMk id="6" creationId="{B0938600-AAA1-1B30-0E7B-1C450EA6B436}"/>
          </ac:spMkLst>
        </pc:spChg>
        <pc:spChg chg="del">
          <ac:chgData name="Emily Stickland" userId="0cb3fb3075b65916" providerId="LiveId" clId="{69E7135D-BD93-4C0F-A921-009DE7B37E7A}" dt="2023-03-03T21:36:56.401" v="200" actId="478"/>
          <ac:spMkLst>
            <pc:docMk/>
            <pc:sldMk cId="2939418086" sldId="293"/>
            <ac:spMk id="8" creationId="{C94A1363-0996-CC00-0F3F-D534E3FF518C}"/>
          </ac:spMkLst>
        </pc:spChg>
        <pc:spChg chg="del">
          <ac:chgData name="Emily Stickland" userId="0cb3fb3075b65916" providerId="LiveId" clId="{69E7135D-BD93-4C0F-A921-009DE7B37E7A}" dt="2023-03-03T21:36:58.872" v="201" actId="478"/>
          <ac:spMkLst>
            <pc:docMk/>
            <pc:sldMk cId="2939418086" sldId="293"/>
            <ac:spMk id="9" creationId="{FB43E423-7A99-8E0B-8CAE-412EC556070A}"/>
          </ac:spMkLst>
        </pc:spChg>
        <pc:spChg chg="add del">
          <ac:chgData name="Emily Stickland" userId="0cb3fb3075b65916" providerId="LiveId" clId="{69E7135D-BD93-4C0F-A921-009DE7B37E7A}" dt="2023-03-03T21:59:13.229" v="705" actId="478"/>
          <ac:spMkLst>
            <pc:docMk/>
            <pc:sldMk cId="2939418086" sldId="293"/>
            <ac:spMk id="12" creationId="{E51B30D2-8866-7908-8A41-BD114743CCC4}"/>
          </ac:spMkLst>
        </pc:spChg>
        <pc:spChg chg="add del">
          <ac:chgData name="Emily Stickland" userId="0cb3fb3075b65916" providerId="LiveId" clId="{69E7135D-BD93-4C0F-A921-009DE7B37E7A}" dt="2023-03-03T21:58:17.074" v="581" actId="22"/>
          <ac:spMkLst>
            <pc:docMk/>
            <pc:sldMk cId="2939418086" sldId="293"/>
            <ac:spMk id="14" creationId="{15A1BA07-528B-677D-4B1F-A690F109699A}"/>
          </ac:spMkLst>
        </pc:spChg>
        <pc:spChg chg="add mod">
          <ac:chgData name="Emily Stickland" userId="0cb3fb3075b65916" providerId="LiveId" clId="{69E7135D-BD93-4C0F-A921-009DE7B37E7A}" dt="2023-03-03T22:01:45.930" v="919" actId="1076"/>
          <ac:spMkLst>
            <pc:docMk/>
            <pc:sldMk cId="2939418086" sldId="293"/>
            <ac:spMk id="15" creationId="{F2D6CCC8-30E0-B917-CC64-4DF52428E55A}"/>
          </ac:spMkLst>
        </pc:spChg>
        <pc:picChg chg="del">
          <ac:chgData name="Emily Stickland" userId="0cb3fb3075b65916" providerId="LiveId" clId="{69E7135D-BD93-4C0F-A921-009DE7B37E7A}" dt="2023-03-03T21:36:53.518" v="199" actId="478"/>
          <ac:picMkLst>
            <pc:docMk/>
            <pc:sldMk cId="2939418086" sldId="293"/>
            <ac:picMk id="4" creationId="{B8742E9D-D7F5-78F7-D88F-37100B3DCD69}"/>
          </ac:picMkLst>
        </pc:picChg>
        <pc:picChg chg="add mod">
          <ac:chgData name="Emily Stickland" userId="0cb3fb3075b65916" providerId="LiveId" clId="{69E7135D-BD93-4C0F-A921-009DE7B37E7A}" dt="2023-03-03T22:01:42.773" v="918" actId="14100"/>
          <ac:picMkLst>
            <pc:docMk/>
            <pc:sldMk cId="2939418086" sldId="293"/>
            <ac:picMk id="10" creationId="{AAFD2D6F-648A-FF50-715C-73C55DEBAB13}"/>
          </ac:picMkLst>
        </pc:picChg>
      </pc:sldChg>
      <pc:sldChg chg="addSp delSp modSp add mod">
        <pc:chgData name="Emily Stickland" userId="0cb3fb3075b65916" providerId="LiveId" clId="{69E7135D-BD93-4C0F-A921-009DE7B37E7A}" dt="2023-03-03T21:56:31.520" v="547" actId="1076"/>
        <pc:sldMkLst>
          <pc:docMk/>
          <pc:sldMk cId="2888229059" sldId="294"/>
        </pc:sldMkLst>
        <pc:spChg chg="del">
          <ac:chgData name="Emily Stickland" userId="0cb3fb3075b65916" providerId="LiveId" clId="{69E7135D-BD93-4C0F-A921-009DE7B37E7A}" dt="2023-03-03T21:53:44.710" v="416" actId="478"/>
          <ac:spMkLst>
            <pc:docMk/>
            <pc:sldMk cId="2888229059" sldId="294"/>
            <ac:spMk id="5" creationId="{0AAB1FFA-891B-7CEF-4B73-52D96F5DB834}"/>
          </ac:spMkLst>
        </pc:spChg>
        <pc:spChg chg="add mod">
          <ac:chgData name="Emily Stickland" userId="0cb3fb3075b65916" providerId="LiveId" clId="{69E7135D-BD93-4C0F-A921-009DE7B37E7A}" dt="2023-03-03T21:56:31.520" v="547" actId="1076"/>
          <ac:spMkLst>
            <pc:docMk/>
            <pc:sldMk cId="2888229059" sldId="294"/>
            <ac:spMk id="6" creationId="{9C5D6A4E-A355-F7CE-2AB8-4707510C27F4}"/>
          </ac:spMkLst>
        </pc:spChg>
        <pc:spChg chg="add del mod">
          <ac:chgData name="Emily Stickland" userId="0cb3fb3075b65916" providerId="LiveId" clId="{69E7135D-BD93-4C0F-A921-009DE7B37E7A}" dt="2023-03-03T21:54:10.804" v="432"/>
          <ac:spMkLst>
            <pc:docMk/>
            <pc:sldMk cId="2888229059" sldId="294"/>
            <ac:spMk id="7" creationId="{1D276A8D-3ED6-E8D8-01C2-7599ED655D85}"/>
          </ac:spMkLst>
        </pc:spChg>
        <pc:spChg chg="add mod">
          <ac:chgData name="Emily Stickland" userId="0cb3fb3075b65916" providerId="LiveId" clId="{69E7135D-BD93-4C0F-A921-009DE7B37E7A}" dt="2023-03-03T21:55:41.967" v="543" actId="1076"/>
          <ac:spMkLst>
            <pc:docMk/>
            <pc:sldMk cId="2888229059" sldId="294"/>
            <ac:spMk id="8" creationId="{AFFB8348-A4E3-CD69-8C81-AB187D6E289C}"/>
          </ac:spMkLst>
        </pc:spChg>
        <pc:picChg chg="add del mod">
          <ac:chgData name="Emily Stickland" userId="0cb3fb3075b65916" providerId="LiveId" clId="{69E7135D-BD93-4C0F-A921-009DE7B37E7A}" dt="2023-03-03T21:55:02.604" v="538" actId="478"/>
          <ac:picMkLst>
            <pc:docMk/>
            <pc:sldMk cId="2888229059" sldId="294"/>
            <ac:picMk id="4" creationId="{69DC2DD4-0FAC-DAFC-E083-FC374040B0C1}"/>
          </ac:picMkLst>
        </pc:picChg>
        <pc:picChg chg="add mod">
          <ac:chgData name="Emily Stickland" userId="0cb3fb3075b65916" providerId="LiveId" clId="{69E7135D-BD93-4C0F-A921-009DE7B37E7A}" dt="2023-03-03T21:55:45.457" v="544" actId="1076"/>
          <ac:picMkLst>
            <pc:docMk/>
            <pc:sldMk cId="2888229059" sldId="294"/>
            <ac:picMk id="10" creationId="{755CB42E-3472-9137-D264-EB726E27741E}"/>
          </ac:picMkLst>
        </pc:picChg>
        <pc:picChg chg="add mod">
          <ac:chgData name="Emily Stickland" userId="0cb3fb3075b65916" providerId="LiveId" clId="{69E7135D-BD93-4C0F-A921-009DE7B37E7A}" dt="2023-03-03T21:55:36.411" v="542" actId="1076"/>
          <ac:picMkLst>
            <pc:docMk/>
            <pc:sldMk cId="2888229059" sldId="294"/>
            <ac:picMk id="12" creationId="{C919FAC2-A5DB-C905-E3B0-8D33F138616E}"/>
          </ac:picMkLst>
        </pc:picChg>
      </pc:sldChg>
      <pc:sldChg chg="addSp delSp modSp add mod">
        <pc:chgData name="Emily Stickland" userId="0cb3fb3075b65916" providerId="LiveId" clId="{69E7135D-BD93-4C0F-A921-009DE7B37E7A}" dt="2023-03-03T22:09:17.830" v="1015" actId="1076"/>
        <pc:sldMkLst>
          <pc:docMk/>
          <pc:sldMk cId="2210715067" sldId="295"/>
        </pc:sldMkLst>
        <pc:spChg chg="mod">
          <ac:chgData name="Emily Stickland" userId="0cb3fb3075b65916" providerId="LiveId" clId="{69E7135D-BD93-4C0F-A921-009DE7B37E7A}" dt="2023-03-03T22:08:49.361" v="992" actId="1076"/>
          <ac:spMkLst>
            <pc:docMk/>
            <pc:sldMk cId="2210715067" sldId="295"/>
            <ac:spMk id="5" creationId="{0AAB1FFA-891B-7CEF-4B73-52D96F5DB834}"/>
          </ac:spMkLst>
        </pc:spChg>
        <pc:spChg chg="add del mod">
          <ac:chgData name="Emily Stickland" userId="0cb3fb3075b65916" providerId="LiveId" clId="{69E7135D-BD93-4C0F-A921-009DE7B37E7A}" dt="2023-03-03T22:08:44.529" v="991" actId="478"/>
          <ac:spMkLst>
            <pc:docMk/>
            <pc:sldMk cId="2210715067" sldId="295"/>
            <ac:spMk id="6" creationId="{78A34642-6C7B-9C08-E42B-CB58EF9444BB}"/>
          </ac:spMkLst>
        </pc:spChg>
        <pc:spChg chg="add del mod">
          <ac:chgData name="Emily Stickland" userId="0cb3fb3075b65916" providerId="LiveId" clId="{69E7135D-BD93-4C0F-A921-009DE7B37E7A}" dt="2023-03-03T22:07:51.393" v="959" actId="478"/>
          <ac:spMkLst>
            <pc:docMk/>
            <pc:sldMk cId="2210715067" sldId="295"/>
            <ac:spMk id="7" creationId="{D87D13AC-EB09-2220-8ABC-6BE7A12C2011}"/>
          </ac:spMkLst>
        </pc:spChg>
        <pc:picChg chg="add mod">
          <ac:chgData name="Emily Stickland" userId="0cb3fb3075b65916" providerId="LiveId" clId="{69E7135D-BD93-4C0F-A921-009DE7B37E7A}" dt="2023-03-03T22:09:14.328" v="1014" actId="1076"/>
          <ac:picMkLst>
            <pc:docMk/>
            <pc:sldMk cId="2210715067" sldId="295"/>
            <ac:picMk id="4" creationId="{5CDB4147-ADCA-CD77-F1E1-A346EA9547A7}"/>
          </ac:picMkLst>
        </pc:picChg>
        <pc:picChg chg="add mod">
          <ac:chgData name="Emily Stickland" userId="0cb3fb3075b65916" providerId="LiveId" clId="{69E7135D-BD93-4C0F-A921-009DE7B37E7A}" dt="2023-03-03T22:09:17.830" v="1015" actId="1076"/>
          <ac:picMkLst>
            <pc:docMk/>
            <pc:sldMk cId="2210715067" sldId="295"/>
            <ac:picMk id="9" creationId="{92367DF0-35EF-9324-CD23-D18BBC62DE98}"/>
          </ac:picMkLst>
        </pc:picChg>
        <pc:picChg chg="add mod">
          <ac:chgData name="Emily Stickland" userId="0cb3fb3075b65916" providerId="LiveId" clId="{69E7135D-BD93-4C0F-A921-009DE7B37E7A}" dt="2023-03-03T22:09:10.416" v="1013" actId="1038"/>
          <ac:picMkLst>
            <pc:docMk/>
            <pc:sldMk cId="2210715067" sldId="295"/>
            <ac:picMk id="11" creationId="{967175A1-EE55-DD3E-B932-501259E61480}"/>
          </ac:picMkLst>
        </pc:picChg>
      </pc:sldChg>
      <pc:sldChg chg="addSp delSp modSp add mod">
        <pc:chgData name="Emily Stickland" userId="0cb3fb3075b65916" providerId="LiveId" clId="{69E7135D-BD93-4C0F-A921-009DE7B37E7A}" dt="2023-03-03T22:14:18.942" v="1078" actId="1076"/>
        <pc:sldMkLst>
          <pc:docMk/>
          <pc:sldMk cId="3458002242" sldId="296"/>
        </pc:sldMkLst>
        <pc:spChg chg="mod">
          <ac:chgData name="Emily Stickland" userId="0cb3fb3075b65916" providerId="LiveId" clId="{69E7135D-BD93-4C0F-A921-009DE7B37E7A}" dt="2023-03-03T22:14:18.942" v="1078" actId="1076"/>
          <ac:spMkLst>
            <pc:docMk/>
            <pc:sldMk cId="3458002242" sldId="296"/>
            <ac:spMk id="4" creationId="{D9AFE1A6-1668-56AD-7075-A07D50A16EB7}"/>
          </ac:spMkLst>
        </pc:spChg>
        <pc:spChg chg="mod">
          <ac:chgData name="Emily Stickland" userId="0cb3fb3075b65916" providerId="LiveId" clId="{69E7135D-BD93-4C0F-A921-009DE7B37E7A}" dt="2023-03-03T22:12:55.972" v="1067" actId="14100"/>
          <ac:spMkLst>
            <pc:docMk/>
            <pc:sldMk cId="3458002242" sldId="296"/>
            <ac:spMk id="6" creationId="{617D7F1E-215E-4E18-5944-26476E779782}"/>
          </ac:spMkLst>
        </pc:spChg>
        <pc:spChg chg="del">
          <ac:chgData name="Emily Stickland" userId="0cb3fb3075b65916" providerId="LiveId" clId="{69E7135D-BD93-4C0F-A921-009DE7B37E7A}" dt="2023-03-03T22:13:05.241" v="1070" actId="478"/>
          <ac:spMkLst>
            <pc:docMk/>
            <pc:sldMk cId="3458002242" sldId="296"/>
            <ac:spMk id="15" creationId="{0DF07B6E-B731-CD7A-134A-CF04E6F285E4}"/>
          </ac:spMkLst>
        </pc:spChg>
        <pc:picChg chg="add mod">
          <ac:chgData name="Emily Stickland" userId="0cb3fb3075b65916" providerId="LiveId" clId="{69E7135D-BD93-4C0F-A921-009DE7B37E7A}" dt="2023-03-03T22:13:35.258" v="1073" actId="1076"/>
          <ac:picMkLst>
            <pc:docMk/>
            <pc:sldMk cId="3458002242" sldId="296"/>
            <ac:picMk id="5" creationId="{8F38E914-59D2-9727-F282-861E1BC54955}"/>
          </ac:picMkLst>
        </pc:picChg>
        <pc:picChg chg="add mod">
          <ac:chgData name="Emily Stickland" userId="0cb3fb3075b65916" providerId="LiveId" clId="{69E7135D-BD93-4C0F-A921-009DE7B37E7A}" dt="2023-03-03T22:14:01.165" v="1077" actId="1076"/>
          <ac:picMkLst>
            <pc:docMk/>
            <pc:sldMk cId="3458002242" sldId="296"/>
            <ac:picMk id="8" creationId="{A226D8A9-B3A8-ECA3-D23B-47B98A337EF3}"/>
          </ac:picMkLst>
        </pc:picChg>
        <pc:picChg chg="del">
          <ac:chgData name="Emily Stickland" userId="0cb3fb3075b65916" providerId="LiveId" clId="{69E7135D-BD93-4C0F-A921-009DE7B37E7A}" dt="2023-03-03T22:12:58.926" v="1068" actId="478"/>
          <ac:picMkLst>
            <pc:docMk/>
            <pc:sldMk cId="3458002242" sldId="296"/>
            <ac:picMk id="11" creationId="{D155C895-AB65-5C35-C7DA-92349CB60671}"/>
          </ac:picMkLst>
        </pc:picChg>
        <pc:picChg chg="del">
          <ac:chgData name="Emily Stickland" userId="0cb3fb3075b65916" providerId="LiveId" clId="{69E7135D-BD93-4C0F-A921-009DE7B37E7A}" dt="2023-03-03T22:13:53.790" v="1074" actId="478"/>
          <ac:picMkLst>
            <pc:docMk/>
            <pc:sldMk cId="3458002242" sldId="296"/>
            <ac:picMk id="14" creationId="{56AEFF7A-403E-D6B5-59B8-86C11D4B5A09}"/>
          </ac:picMkLst>
        </pc:picChg>
        <pc:picChg chg="del">
          <ac:chgData name="Emily Stickland" userId="0cb3fb3075b65916" providerId="LiveId" clId="{69E7135D-BD93-4C0F-A921-009DE7B37E7A}" dt="2023-03-03T22:13:01.171" v="1069" actId="478"/>
          <ac:picMkLst>
            <pc:docMk/>
            <pc:sldMk cId="3458002242" sldId="296"/>
            <ac:picMk id="17" creationId="{F7F5D08F-FF49-D122-9F47-ED3BC6C67D04}"/>
          </ac:picMkLst>
        </pc:picChg>
        <pc:picChg chg="del">
          <ac:chgData name="Emily Stickland" userId="0cb3fb3075b65916" providerId="LiveId" clId="{69E7135D-BD93-4C0F-A921-009DE7B37E7A}" dt="2023-03-03T22:13:08.072" v="1071" actId="478"/>
          <ac:picMkLst>
            <pc:docMk/>
            <pc:sldMk cId="3458002242" sldId="296"/>
            <ac:picMk id="19" creationId="{48139658-CB1A-B1FA-2639-D3E37EB3E12F}"/>
          </ac:picMkLst>
        </pc:picChg>
      </pc:sldChg>
      <pc:sldChg chg="modSp add mod">
        <pc:chgData name="Emily Stickland" userId="0cb3fb3075b65916" providerId="LiveId" clId="{69E7135D-BD93-4C0F-A921-009DE7B37E7A}" dt="2023-03-03T22:23:22.431" v="1668" actId="1076"/>
        <pc:sldMkLst>
          <pc:docMk/>
          <pc:sldMk cId="2289841523" sldId="297"/>
        </pc:sldMkLst>
        <pc:spChg chg="mod">
          <ac:chgData name="Emily Stickland" userId="0cb3fb3075b65916" providerId="LiveId" clId="{69E7135D-BD93-4C0F-A921-009DE7B37E7A}" dt="2023-03-03T22:23:22.431" v="1668" actId="1076"/>
          <ac:spMkLst>
            <pc:docMk/>
            <pc:sldMk cId="2289841523" sldId="297"/>
            <ac:spMk id="2" creationId="{1BEF5859-10C9-4588-9727-B9362E26C29D}"/>
          </ac:spMkLst>
        </pc:spChg>
        <pc:spChg chg="mod">
          <ac:chgData name="Emily Stickland" userId="0cb3fb3075b65916" providerId="LiveId" clId="{69E7135D-BD93-4C0F-A921-009DE7B37E7A}" dt="2023-03-03T22:23:12.507" v="1666" actId="27636"/>
          <ac:spMkLst>
            <pc:docMk/>
            <pc:sldMk cId="2289841523" sldId="297"/>
            <ac:spMk id="3" creationId="{5671D7E5-EF66-4BCD-8DAA-E9061157F0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7627" y="4770633"/>
            <a:ext cx="6964565" cy="683282"/>
          </a:xfrm>
        </p:spPr>
        <p:txBody>
          <a:bodyPr/>
          <a:lstStyle/>
          <a:p>
            <a:pPr algn="r"/>
            <a:r>
              <a:rPr lang="en-US" dirty="0"/>
              <a:t>PREDICTING loan approval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643" y="5531890"/>
            <a:ext cx="6270172" cy="68328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LHL Week 8 presentation</a:t>
            </a:r>
          </a:p>
          <a:p>
            <a:pPr algn="r"/>
            <a:r>
              <a:rPr lang="en-US" dirty="0"/>
              <a:t>Emily Stickland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59" y="556890"/>
            <a:ext cx="5789196" cy="682212"/>
          </a:xfrm>
        </p:spPr>
        <p:txBody>
          <a:bodyPr/>
          <a:lstStyle/>
          <a:p>
            <a:r>
              <a:rPr lang="en-US" dirty="0"/>
              <a:t>Areas for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7" y="1906647"/>
            <a:ext cx="4400120" cy="45216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Do different encoding types change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Why didn’t scaling affect the results?</a:t>
            </a:r>
            <a:br>
              <a:rPr lang="en-US" sz="1600" dirty="0"/>
            </a:br>
            <a:r>
              <a:rPr lang="en-US" sz="1600" dirty="0"/>
              <a:t>	Both Standard and Min-Max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How do the default </a:t>
            </a:r>
            <a:r>
              <a:rPr lang="en-US" sz="1600" dirty="0" err="1"/>
              <a:t>args</a:t>
            </a:r>
            <a:r>
              <a:rPr lang="en-US" sz="1600" dirty="0"/>
              <a:t> affect the results – Grid Search to tune the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Pipelines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623511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and goals</a:t>
            </a:r>
          </a:p>
          <a:p>
            <a:r>
              <a:rPr lang="en-US" dirty="0"/>
              <a:t>Data Preparation and EDA</a:t>
            </a:r>
          </a:p>
          <a:p>
            <a:r>
              <a:rPr lang="en-US" dirty="0"/>
              <a:t>Logs and Scaling</a:t>
            </a:r>
          </a:p>
          <a:p>
            <a:r>
              <a:rPr lang="en-US" dirty="0"/>
              <a:t>ML Models and Challenges</a:t>
            </a:r>
          </a:p>
          <a:p>
            <a:r>
              <a:rPr lang="en-US" dirty="0"/>
              <a:t>Evaluating Models</a:t>
            </a:r>
          </a:p>
          <a:p>
            <a:r>
              <a:rPr lang="en-US" dirty="0"/>
              <a:t>Areas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43856"/>
            <a:ext cx="4798880" cy="587113"/>
          </a:xfrm>
        </p:spPr>
        <p:txBody>
          <a:bodyPr>
            <a:noAutofit/>
          </a:bodyPr>
          <a:lstStyle/>
          <a:p>
            <a:r>
              <a:rPr lang="en-US" sz="3800" dirty="0"/>
              <a:t>DATA PREPARATION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5FFA3-CA34-77EF-A7C6-5BA3B7778FDF}"/>
              </a:ext>
            </a:extLst>
          </p:cNvPr>
          <p:cNvSpPr txBox="1"/>
          <p:nvPr/>
        </p:nvSpPr>
        <p:spPr>
          <a:xfrm>
            <a:off x="632518" y="1583709"/>
            <a:ext cx="610172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Checking duplicates</a:t>
            </a:r>
            <a:endParaRPr lang="en-C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Different things to do with </a:t>
            </a:r>
            <a:r>
              <a:rPr lang="en-CA" sz="2000" dirty="0" err="1"/>
              <a:t>NaNs</a:t>
            </a:r>
            <a:endParaRPr lang="en-CA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Drop rows for income or loan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Median – loan amount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Mode – married, 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Make 0 for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Credit History – what to do?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Initial thought to make it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But this isn’t the 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Only 50 rows – drop them</a:t>
            </a:r>
          </a:p>
          <a:p>
            <a:pPr lvl="1"/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Removing outliers for Income and 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7FC65-7B91-8498-6F36-D7042425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97" y="4283243"/>
            <a:ext cx="1718208" cy="7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5CB6-42A7-3CD8-693C-127189DBD1D8}"/>
              </a:ext>
            </a:extLst>
          </p:cNvPr>
          <p:cNvSpPr txBox="1"/>
          <p:nvPr/>
        </p:nvSpPr>
        <p:spPr>
          <a:xfrm>
            <a:off x="1156708" y="1810320"/>
            <a:ext cx="10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B1FFA-891B-7CEF-4B73-52D96F5DB834}"/>
              </a:ext>
            </a:extLst>
          </p:cNvPr>
          <p:cNvSpPr txBox="1"/>
          <p:nvPr/>
        </p:nvSpPr>
        <p:spPr>
          <a:xfrm>
            <a:off x="2635467" y="368271"/>
            <a:ext cx="73616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800" dirty="0"/>
              <a:t>TRANSFORMING DATA: 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A1363-0996-CC00-0F3F-D534E3FF518C}"/>
              </a:ext>
            </a:extLst>
          </p:cNvPr>
          <p:cNvSpPr txBox="1"/>
          <p:nvPr/>
        </p:nvSpPr>
        <p:spPr>
          <a:xfrm>
            <a:off x="1628276" y="5735636"/>
            <a:ext cx="3740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Mean of Applicant income: $4582</a:t>
            </a:r>
          </a:p>
          <a:p>
            <a:r>
              <a:rPr lang="en-US" sz="1600" dirty="0"/>
              <a:t>Mean of Co-Applicant income: $1423</a:t>
            </a:r>
          </a:p>
          <a:p>
            <a:r>
              <a:rPr lang="en-CA" sz="1600" dirty="0"/>
              <a:t>Non-normal distribution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522CBE-4610-C9C2-7CF6-34CF7081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5" y="1460713"/>
            <a:ext cx="5696243" cy="41975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E5188A-0D02-D4A9-47F5-213FC22BA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701" y="1422611"/>
            <a:ext cx="5531134" cy="4235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CCE050-7351-7129-09FC-7FDD303986CC}"/>
              </a:ext>
            </a:extLst>
          </p:cNvPr>
          <p:cNvSpPr txBox="1"/>
          <p:nvPr/>
        </p:nvSpPr>
        <p:spPr>
          <a:xfrm>
            <a:off x="7315752" y="5735635"/>
            <a:ext cx="3740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Outliers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Incomes 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Log transformed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5CB6-42A7-3CD8-693C-127189DBD1D8}"/>
              </a:ext>
            </a:extLst>
          </p:cNvPr>
          <p:cNvSpPr txBox="1"/>
          <p:nvPr/>
        </p:nvSpPr>
        <p:spPr>
          <a:xfrm>
            <a:off x="1156708" y="1810320"/>
            <a:ext cx="10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D6A4E-A355-F7CE-2AB8-4707510C27F4}"/>
              </a:ext>
            </a:extLst>
          </p:cNvPr>
          <p:cNvSpPr txBox="1"/>
          <p:nvPr/>
        </p:nvSpPr>
        <p:spPr>
          <a:xfrm>
            <a:off x="2117008" y="413058"/>
            <a:ext cx="856015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800" dirty="0"/>
              <a:t>TRANSFORMING DATA: LOAN AMOUNT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B8348-A4E3-CD69-8C81-AB187D6E289C}"/>
              </a:ext>
            </a:extLst>
          </p:cNvPr>
          <p:cNvSpPr txBox="1"/>
          <p:nvPr/>
        </p:nvSpPr>
        <p:spPr>
          <a:xfrm>
            <a:off x="1628276" y="5914813"/>
            <a:ext cx="9048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/>
              <a:t>Because outliers were dropped, doing a log transform of loan amount only made the skew worse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CB42E-3472-9137-D264-EB726E27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08" y="1330217"/>
            <a:ext cx="4000706" cy="4197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19FAC2-A5DB-C905-E3B0-8D33F138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13" y="1330217"/>
            <a:ext cx="3968954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2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5CB6-42A7-3CD8-693C-127189DBD1D8}"/>
              </a:ext>
            </a:extLst>
          </p:cNvPr>
          <p:cNvSpPr txBox="1"/>
          <p:nvPr/>
        </p:nvSpPr>
        <p:spPr>
          <a:xfrm>
            <a:off x="1156708" y="1810320"/>
            <a:ext cx="10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4A20B-AF07-4530-DE0A-7397EC2ADB94}"/>
              </a:ext>
            </a:extLst>
          </p:cNvPr>
          <p:cNvSpPr txBox="1"/>
          <p:nvPr/>
        </p:nvSpPr>
        <p:spPr>
          <a:xfrm>
            <a:off x="1156708" y="564312"/>
            <a:ext cx="1116530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800" dirty="0"/>
              <a:t>TRANSFORMING DATA: CATEGORICAL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FD2D6F-648A-FF50-715C-73C55DEB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33" y="1685889"/>
            <a:ext cx="4037119" cy="4080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D6CCC8-30E0-B917-CC64-4DF52428E55A}"/>
              </a:ext>
            </a:extLst>
          </p:cNvPr>
          <p:cNvSpPr txBox="1"/>
          <p:nvPr/>
        </p:nvSpPr>
        <p:spPr>
          <a:xfrm>
            <a:off x="957327" y="1606577"/>
            <a:ext cx="435313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Label encoding for binary values: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Marital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Self-Employment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Credit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… and loan amount!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Usually 0 is assigned to the mode of the binaries (unless already 1/0, yes/no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I reversed this for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One-hot encoding for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Property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Number of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93941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5CB6-42A7-3CD8-693C-127189DBD1D8}"/>
              </a:ext>
            </a:extLst>
          </p:cNvPr>
          <p:cNvSpPr txBox="1"/>
          <p:nvPr/>
        </p:nvSpPr>
        <p:spPr>
          <a:xfrm>
            <a:off x="1156708" y="1810320"/>
            <a:ext cx="10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B1FFA-891B-7CEF-4B73-52D96F5DB834}"/>
              </a:ext>
            </a:extLst>
          </p:cNvPr>
          <p:cNvSpPr txBox="1"/>
          <p:nvPr/>
        </p:nvSpPr>
        <p:spPr>
          <a:xfrm>
            <a:off x="2951725" y="312918"/>
            <a:ext cx="73616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800" dirty="0"/>
              <a:t>MODELLING – XG BOOST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B4147-ADCA-CD77-F1E1-A346EA95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9" y="1391776"/>
            <a:ext cx="4484188" cy="3668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367DF0-35EF-9324-CD23-D18BBC62D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33" y="5435437"/>
            <a:ext cx="1989749" cy="926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7175A1-EE55-DD3E-B932-501259E61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70" y="1206524"/>
            <a:ext cx="5126995" cy="55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5CB6-42A7-3CD8-693C-127189DBD1D8}"/>
              </a:ext>
            </a:extLst>
          </p:cNvPr>
          <p:cNvSpPr txBox="1"/>
          <p:nvPr/>
        </p:nvSpPr>
        <p:spPr>
          <a:xfrm>
            <a:off x="1156708" y="1810320"/>
            <a:ext cx="10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AFE1A6-1668-56AD-7075-A07D50A1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470" y="420103"/>
            <a:ext cx="5621611" cy="587113"/>
          </a:xfrm>
        </p:spPr>
        <p:txBody>
          <a:bodyPr>
            <a:noAutofit/>
          </a:bodyPr>
          <a:lstStyle/>
          <a:p>
            <a:r>
              <a:rPr lang="en-US" sz="3800" dirty="0"/>
              <a:t>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D7F1E-215E-4E18-5944-26476E779782}"/>
              </a:ext>
            </a:extLst>
          </p:cNvPr>
          <p:cNvSpPr txBox="1"/>
          <p:nvPr/>
        </p:nvSpPr>
        <p:spPr>
          <a:xfrm>
            <a:off x="1853995" y="901950"/>
            <a:ext cx="165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Naïve Bayes</a:t>
            </a:r>
            <a:endParaRPr lang="en-C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55C895-AB65-5C35-C7DA-92349CB6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8" y="1361969"/>
            <a:ext cx="5264421" cy="4134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AEFF7A-403E-D6B5-59B8-86C11D4B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07" y="5529075"/>
            <a:ext cx="1997728" cy="10038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F07B6E-B731-CD7A-134A-CF04E6F285E4}"/>
              </a:ext>
            </a:extLst>
          </p:cNvPr>
          <p:cNvSpPr txBox="1"/>
          <p:nvPr/>
        </p:nvSpPr>
        <p:spPr>
          <a:xfrm>
            <a:off x="8200967" y="862727"/>
            <a:ext cx="2455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Random Forest</a:t>
            </a:r>
            <a:endParaRPr lang="en-C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F5D08F-FF49-D122-9F47-ED3BC6C67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918" y="1361969"/>
            <a:ext cx="5200917" cy="4064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139658-CB1A-B1FA-2639-D3E37EB3E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875" y="5496031"/>
            <a:ext cx="2176666" cy="10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E5CB6-42A7-3CD8-693C-127189DBD1D8}"/>
              </a:ext>
            </a:extLst>
          </p:cNvPr>
          <p:cNvSpPr txBox="1"/>
          <p:nvPr/>
        </p:nvSpPr>
        <p:spPr>
          <a:xfrm>
            <a:off x="1156708" y="1810320"/>
            <a:ext cx="10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AFE1A6-1668-56AD-7075-A07D50A1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470" y="314837"/>
            <a:ext cx="5621611" cy="587113"/>
          </a:xfrm>
        </p:spPr>
        <p:txBody>
          <a:bodyPr>
            <a:noAutofit/>
          </a:bodyPr>
          <a:lstStyle/>
          <a:p>
            <a:r>
              <a:rPr lang="en-US" sz="3800" dirty="0"/>
              <a:t>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D7F1E-215E-4E18-5944-26476E779782}"/>
              </a:ext>
            </a:extLst>
          </p:cNvPr>
          <p:cNvSpPr txBox="1"/>
          <p:nvPr/>
        </p:nvSpPr>
        <p:spPr>
          <a:xfrm>
            <a:off x="1853995" y="901950"/>
            <a:ext cx="2455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Logistic Regression</a:t>
            </a:r>
            <a:endParaRPr lang="en-C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8E914-59D2-9727-F282-861E1BC5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6" y="1351944"/>
            <a:ext cx="4997707" cy="4057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6D8A9-B3A8-ECA3-D23B-47B98A33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60" y="5506056"/>
            <a:ext cx="2088174" cy="101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0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{82D3AA81-9666-40B8-B0CD-45F1DB021E62}tf67328976_win32</Template>
  <TotalTime>522</TotalTime>
  <Words>249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PREDICTING loan approval</vt:lpstr>
      <vt:lpstr>AGENDA</vt:lpstr>
      <vt:lpstr>DATA PREPARATION</vt:lpstr>
      <vt:lpstr>PowerPoint Presentation</vt:lpstr>
      <vt:lpstr>PowerPoint Presentation</vt:lpstr>
      <vt:lpstr>PowerPoint Presentation</vt:lpstr>
      <vt:lpstr>PowerPoint Presentation</vt:lpstr>
      <vt:lpstr>MODELLING</vt:lpstr>
      <vt:lpstr>MODELLING</vt:lpstr>
      <vt:lpstr>Areas for future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Housing market in canada</dc:title>
  <dc:creator>Emily Stickland</dc:creator>
  <cp:lastModifiedBy>Emily Stickland</cp:lastModifiedBy>
  <cp:revision>3</cp:revision>
  <dcterms:created xsi:type="dcterms:W3CDTF">2023-02-10T15:32:54Z</dcterms:created>
  <dcterms:modified xsi:type="dcterms:W3CDTF">2023-03-03T22:23:23Z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