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16728c54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16728c54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16728c54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16728c54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167306b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167306b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2406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Using Neural Networks to explore ICU mortality</a:t>
            </a:r>
            <a:endParaRPr b="1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60938" y="33369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Emily Lau, Madeline Wood, Kathryn Macrae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Introduction and Methods</a:t>
            </a:r>
            <a:endParaRPr b="1"/>
          </a:p>
        </p:txBody>
      </p:sp>
      <p:sp>
        <p:nvSpPr>
          <p:cNvPr id="92" name="Google Shape;92;p14"/>
          <p:cNvSpPr txBox="1"/>
          <p:nvPr/>
        </p:nvSpPr>
        <p:spPr>
          <a:xfrm>
            <a:off x="535350" y="1017800"/>
            <a:ext cx="8073300" cy="4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Research Question: </a:t>
            </a:r>
            <a:endParaRPr b="1"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Can we develop a neural net model that can accurately predict individual mortality risk upon ICU admission using clinical, demographic and health history features?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Data Preparation:</a:t>
            </a:r>
            <a:r>
              <a:rPr lang="en-GB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B637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637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637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Analysis: </a:t>
            </a:r>
            <a:endParaRPr b="1"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Neural Networks Model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311700" y="2849575"/>
            <a:ext cx="2259300" cy="10236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Examined descriptive statistics &amp; </a:t>
            </a:r>
            <a:r>
              <a:rPr b="1"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missing data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2441175" y="2849575"/>
            <a:ext cx="2259300" cy="10236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Imputed missing data with median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4572000" y="2824675"/>
            <a:ext cx="2259300" cy="10734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Dropped ID and variables with &gt;50% missing data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6713350" y="2849575"/>
            <a:ext cx="2193900" cy="10236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Recoded string variables 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237975" y="1519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Findings </a:t>
            </a:r>
            <a:endParaRPr b="1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63" y="759700"/>
            <a:ext cx="2631349" cy="178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375" y="884450"/>
            <a:ext cx="2529974" cy="1974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7749" y="912100"/>
            <a:ext cx="2947192" cy="2043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525" y="2955749"/>
            <a:ext cx="2540085" cy="1867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90838" y="2893613"/>
            <a:ext cx="2786950" cy="2036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13022" y="2970189"/>
            <a:ext cx="2786959" cy="1882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265600" y="873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Conclusion </a:t>
            </a:r>
            <a:endParaRPr b="1"/>
          </a:p>
        </p:txBody>
      </p:sp>
      <p:sp>
        <p:nvSpPr>
          <p:cNvPr id="113" name="Google Shape;113;p16"/>
          <p:cNvSpPr txBox="1"/>
          <p:nvPr/>
        </p:nvSpPr>
        <p:spPr>
          <a:xfrm>
            <a:off x="368700" y="695175"/>
            <a:ext cx="8406600" cy="4000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Interpretation: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neural network model had a high range of accuracy scores, with performance significantly dropping at certain epochs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very large dataset was used and we also included approximately 149 features which could have contributed to some overfitting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a clinical perspective, the large feature set may be impractical for a clinical prognostic model in the ICU context, where limited data may be collected, and quick decisions must be made rapidly on the basis of 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available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information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Future Research: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Future 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should focus on determining which features best predict hospital deaths (e.g., KNN model)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Future research should also externally validate predictive models in independent and diverse datasets to ensure generalizability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