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rimo" panose="02020500000000000000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7" autoAdjust="0"/>
  </p:normalViewPr>
  <p:slideViewPr>
    <p:cSldViewPr snapToGrid="0" showGuides="1">
      <p:cViewPr varScale="1">
        <p:scale>
          <a:sx n="101" d="100"/>
          <a:sy n="101" d="100"/>
        </p:scale>
        <p:origin x="9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5dee73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715dee73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會員最多可以購買同一選項5個（數量）。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ex: 一個提案有兩個選項，選項A和選項B。成員X可以在五次不同的情況下每次購買一個選項A，或者一次性購買五個選項A。之後，成員X將不能再購買選項A。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會員只能購買募資中的募資選項。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ae00cf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ddae00cf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15dee733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715dee733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dae00cf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dae00cf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本專案專注於募資平台中的「回報型群眾募資」又稱為「回饋型群眾募資」，回報型群眾募資指的是發起人需要集資製造物品時，藉由網路平台以預售的方式向他人索取資金，而出資者則可以用較便宜的價格預購物品，或是得到某些限量紀念性商品，台灣常見的平台包含嘖嘖、flyingV、挖貝等。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本專案之題目設計根據回報型群眾募資平台的運作方式進行設計，包含註冊為會員以及成為會員後之相關操作，例如使用者造訪網頁時的行為、註冊為會員、以會員身份進行提案、針對提案進行贊助、在對贊助商品進行評論等情境，作為設計依據。對回報型群眾募資的運作機制尚不清楚的同學，可以直接上常見平台進行瀏覽，配合期末專案簡報中的背景及條件敘述，以利寫題目時的背景揣摩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 每個提案有四種狀態: 預發佈、募款中、已過期和已終止。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 預發佈(狀態代碼: 1): 提案人起草</a:t>
            </a:r>
            <a:r>
              <a:rPr lang="zh-TW">
                <a:solidFill>
                  <a:schemeClr val="dk1"/>
                </a:solidFill>
              </a:rPr>
              <a:t>提案</a:t>
            </a:r>
            <a:r>
              <a:rPr lang="zh-TW"/>
              <a:t>內容的階段。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*   只對提案人可看見</a:t>
            </a:r>
            <a:r>
              <a:rPr lang="zh-TW">
                <a:solidFill>
                  <a:schemeClr val="dk1"/>
                </a:solidFill>
              </a:rPr>
              <a:t>預發佈的提案</a:t>
            </a:r>
            <a:r>
              <a:rPr lang="zh-TW"/>
              <a:t>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*   在這個階段</a:t>
            </a:r>
            <a:r>
              <a:rPr lang="zh-TW">
                <a:solidFill>
                  <a:schemeClr val="dk1"/>
                </a:solidFill>
              </a:rPr>
              <a:t>，</a:t>
            </a:r>
            <a:r>
              <a:rPr lang="zh-TW"/>
              <a:t>必須確定募資目標金額。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*   在這個階段</a:t>
            </a:r>
            <a:r>
              <a:rPr lang="zh-TW">
                <a:solidFill>
                  <a:schemeClr val="dk1"/>
                </a:solidFill>
              </a:rPr>
              <a:t>，</a:t>
            </a:r>
            <a:r>
              <a:rPr lang="zh-TW"/>
              <a:t>必須確定提案選項（商品）。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 進行中(狀態代碼: 2): 提案人發佈提案並開始籌款的階段。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*   </a:t>
            </a:r>
            <a:r>
              <a:rPr lang="zh-TW">
                <a:solidFill>
                  <a:schemeClr val="dk1"/>
                </a:solidFill>
              </a:rPr>
              <a:t>在這個階段，</a:t>
            </a:r>
            <a:r>
              <a:rPr lang="zh-TW"/>
              <a:t>提案內容將無法修改。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 已過期(狀態代碼: 3): </a:t>
            </a:r>
            <a:r>
              <a:rPr lang="zh-TW">
                <a:solidFill>
                  <a:schemeClr val="dk1"/>
                </a:solidFill>
              </a:rPr>
              <a:t>募資提案結束，會員無法再贊助該提案</a:t>
            </a:r>
            <a:r>
              <a:rPr lang="zh-TW"/>
              <a:t>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 已終止(狀態代碼: 4): 提案人、會員、贊助者不能再看到這個募資提案。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dc23f95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dc23f95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一項提案的狀態必須依循 "預發佈(狀態1) → 進行中(狀態2) → 已過期(狀態3)" 的順序。每一個裝態都是不可逆的，換句話說，已過期的狀態無法倒回到進行中狀態，進行中的狀態為預發佈。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進行中的提案在未過期之前無法被終止，避免會員權益遭到受損。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處於預發佈狀態跟已過期狀態的提案可以被終止，有兩個時機點會觸發，會員刪除</a:t>
            </a:r>
            <a:r>
              <a:rPr lang="zh-TW">
                <a:solidFill>
                  <a:schemeClr val="dk1"/>
                </a:solidFill>
              </a:rPr>
              <a:t>提案、跟會員刪除帳號</a:t>
            </a:r>
            <a:r>
              <a:rPr lang="zh-TW"/>
              <a:t>。</a:t>
            </a:r>
            <a:br>
              <a:rPr lang="zh-TW"/>
            </a:br>
            <a:r>
              <a:rPr lang="zh-TW">
                <a:solidFill>
                  <a:schemeClr val="dk1"/>
                </a:solidFill>
              </a:rPr>
              <a:t>*  每個提案只有會由一位會員發布募資。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每個提案可能有一個或多個募資選項。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同一提案中，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選項不能跟其他</a:t>
            </a:r>
            <a:r>
              <a:rPr lang="zh-TW">
                <a:solidFill>
                  <a:schemeClr val="dk1"/>
                </a:solidFill>
              </a:rPr>
              <a:t>選項同名</a:t>
            </a:r>
            <a:r>
              <a:rPr lang="zh-TW"/>
              <a:t>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dc23f95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dc23f95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 所有提案的募資期限為30天,包括開始和結束日期。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   如果一個募資提案在截止日期前達到募資目標，該提案直至募資期限結束。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  如果在募資期限結束時沒有達到目標,但已募得90%的目標金額(即完成率 90%)，則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期限將自動延長 30 天。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 只允許延長一次。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*   這邊給個範例，目標金額設定在為1000 元，在 30 天的募資期限結束時，募到 900 元，那該提案的募資期限會再延長 30 天。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dc23f95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dc23f95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每個募資提案要被歸類在十個類別中的其中一個類別。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* 這些類別包括音樂、攝影、時尚、科技、教育、遊戲、食物、地方創生、社會和藝術。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*  一個帳戶只會隸屬於一位使用者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</a:t>
            </a:r>
            <a:r>
              <a:rPr lang="zh-TW"/>
              <a:t>會員可以同時是提案人和贊助人。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</a:t>
            </a:r>
            <a:r>
              <a:rPr lang="zh-TW"/>
              <a:t>提案人不能贊助自己的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提案。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</a:t>
            </a:r>
            <a:r>
              <a:rPr lang="zh-TW"/>
              <a:t>只有會員可以瀏覽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提案。如果訪客不是會員，則必須要求註冊帳戶。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</a:t>
            </a:r>
            <a:r>
              <a:rPr lang="zh-TW"/>
              <a:t>對於尚未贊助任何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提案的會員，他們會在首頁看到瀏覽量最多且狀態為募資中的前五個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提案。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</a:t>
            </a:r>
            <a:r>
              <a:rPr lang="zh-TW"/>
              <a:t>當會員修改密碼時，必須先輸入舊密碼以確認身份。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 </a:t>
            </a:r>
            <a:r>
              <a:rPr lang="zh-TW"/>
              <a:t>登入後，首頁將顯示會員關注的提案以及推薦的</a:t>
            </a:r>
            <a:r>
              <a:rPr lang="zh-TW">
                <a:solidFill>
                  <a:schemeClr val="dk1"/>
                </a:solidFill>
              </a:rPr>
              <a:t>募資</a:t>
            </a:r>
            <a:r>
              <a:rPr lang="zh-TW"/>
              <a:t>提案。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*  會員可以關注多個募資提案。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*  會員可以在評論區為每個贊助過的募資提案留下最多</a:t>
            </a:r>
            <a:r>
              <a:rPr lang="zh-TW" altLang="en-US" dirty="0">
                <a:solidFill>
                  <a:schemeClr val="dk1"/>
                </a:solidFill>
              </a:rPr>
              <a:t>一</a:t>
            </a:r>
            <a:r>
              <a:rPr lang="zh-TW" dirty="0">
                <a:solidFill>
                  <a:schemeClr val="dk1"/>
                </a:solidFill>
              </a:rPr>
              <a:t>條評論 ，並同時為該提案評分（1-5分，整數）。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*  評論和評分不能被刪除或修改。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*  會員可以同時成為多個募資提案的贊助人，每個提案由一名成員提出，而該會員可以有多個募資提案。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*  提案人可以對每條評論回覆一次。</a:t>
            </a: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bay.tw/" TargetMode="External"/><Relationship Id="rId5" Type="http://schemas.openxmlformats.org/officeDocument/2006/relationships/hyperlink" Target="https://www.flyingv.cc/" TargetMode="External"/><Relationship Id="rId4" Type="http://schemas.openxmlformats.org/officeDocument/2006/relationships/hyperlink" Target="https://www.zeczec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112 Spring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DBMS Final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000" b="1">
                <a:solidFill>
                  <a:srgbClr val="202124"/>
                </a:solidFill>
                <a:highlight>
                  <a:srgbClr val="FFFFFF"/>
                </a:highlight>
              </a:rPr>
              <a:t>Crowdfunding Platform</a:t>
            </a:r>
            <a:endParaRPr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may purchase up to 5 (in quantity) of the same option.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For examples, a proposal has two options, option A and option B. Member X can purchase option A one at a time in five different sittings, or five times of option A in one go. After which, option A will no longer be available for purchase for member X.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can only purchase options from ongoing proposals.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Scenario – Members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Flow Chart - </a:t>
            </a:r>
            <a:r>
              <a:rPr lang="zh-TW"/>
              <a:t>Log in process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887" y="1170125"/>
            <a:ext cx="35882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Flow Chart - </a:t>
            </a:r>
            <a:r>
              <a:rPr lang="zh-TW"/>
              <a:t>Updating password process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800" y="1057000"/>
            <a:ext cx="1426405" cy="38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Flow Chart - </a:t>
            </a:r>
            <a:r>
              <a:rPr lang="zh-TW"/>
              <a:t>Proposal Process</a:t>
            </a:r>
            <a:endParaRPr b="1"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46" y="1130725"/>
            <a:ext cx="6971906" cy="39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Flow Chart - </a:t>
            </a:r>
            <a:r>
              <a:rPr lang="zh-TW"/>
              <a:t>Sponsoring Process</a:t>
            </a:r>
            <a:endParaRPr b="1"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31" y="1095000"/>
            <a:ext cx="6563130" cy="39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Entities </a:t>
            </a:r>
            <a:endParaRPr b="1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</a:rPr>
              <a:t>Your entity relation diagram must contain the following entites. You are allowed to add more entities to complete your database system.</a:t>
            </a:r>
            <a:endParaRPr sz="2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Member</a:t>
            </a:r>
            <a:endParaRPr sz="200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Proposal</a:t>
            </a:r>
            <a:endParaRPr sz="200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Proposal_Option</a:t>
            </a:r>
            <a:endParaRPr sz="200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Sponsor_Record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zh-TW" b="1"/>
              <a:t>What’s the project about?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7322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chemeClr val="dk1"/>
                </a:solidFill>
              </a:rPr>
              <a:t>This is project about a reward-based crowdfunding platform. 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>
                <a:solidFill>
                  <a:schemeClr val="dk1"/>
                </a:solidFill>
              </a:rPr>
              <a:t>What’s reward-based crowdfunding?</a:t>
            </a:r>
            <a:endParaRPr sz="18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chemeClr val="dk1"/>
                </a:solidFill>
              </a:rPr>
              <a:t>Initiators may need money to manufacture products. So they collect funds from others on an online platform in a form of pre-sales. In return, Sponsors can purchase the products at a discounted price. 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>
                <a:solidFill>
                  <a:schemeClr val="dk1"/>
                </a:solidFill>
              </a:rPr>
              <a:t>What do you need to do in this project?</a:t>
            </a:r>
            <a:endParaRPr sz="18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chemeClr val="dk1"/>
                </a:solidFill>
              </a:rPr>
              <a:t>You are a database developer. Your goal is to desgin a database system handling account logging, proposal raising, sponsoring, etc.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chemeClr val="dk1"/>
                </a:solidFill>
              </a:rPr>
              <a:t>If you’re not familiar with reward-based crowdfunding, check out platforms like 嘖嘖、flyingV、挖貝. The links to these websites can be found on the following page.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Examples of Crowdfunding Platforms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https://www.kickstarter.com/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https://www.zeczec.com/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https://www.flyingv.cc/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https://wabay.tw/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Scenario – Proposals</a:t>
            </a:r>
            <a:r>
              <a:rPr lang="zh-TW"/>
              <a:t>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00550" y="1132275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3600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Each proposal has four status: Pre-Publish, Fundraising, Expired and Terminated.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Pre-Publish (status code: 1): This is the phase when a proposer creates a proposal and is drafting the content.</a:t>
            </a:r>
            <a:endParaRPr sz="1600">
              <a:solidFill>
                <a:srgbClr val="434343"/>
              </a:solidFill>
            </a:endParaRPr>
          </a:p>
          <a:p>
            <a:pPr marL="1371600" lvl="2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434343"/>
                </a:solidFill>
              </a:rPr>
              <a:t>A pre-published proposal is only visible to its proposer.</a:t>
            </a:r>
            <a:endParaRPr sz="1600">
              <a:solidFill>
                <a:srgbClr val="434343"/>
              </a:solidFill>
            </a:endParaRPr>
          </a:p>
          <a:p>
            <a:pPr marL="1371600" lvl="2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zh-TW" sz="1600">
                <a:solidFill>
                  <a:srgbClr val="434343"/>
                </a:solidFill>
              </a:rPr>
              <a:t>The goal being raised must be determined at this stage.</a:t>
            </a:r>
            <a:endParaRPr sz="1600">
              <a:solidFill>
                <a:srgbClr val="434343"/>
              </a:solidFill>
            </a:endParaRPr>
          </a:p>
          <a:p>
            <a:pPr marL="1371600" lvl="2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zh-TW" sz="1600">
                <a:solidFill>
                  <a:srgbClr val="434343"/>
                </a:solidFill>
              </a:rPr>
              <a:t>Proposal options must be determined at this stage.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Ongoing (status code: 2): This is the phase when a proposer publishes the proposal and starts fundraising.</a:t>
            </a:r>
            <a:endParaRPr sz="1600">
              <a:solidFill>
                <a:srgbClr val="434343"/>
              </a:solidFill>
            </a:endParaRPr>
          </a:p>
          <a:p>
            <a:pPr marL="1371600" lvl="2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zh-TW" sz="1600">
                <a:solidFill>
                  <a:srgbClr val="434343"/>
                </a:solidFill>
              </a:rPr>
              <a:t>The proposal content may not be modified after this point.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Expired (status code: 3): This means that a proposal reaches its end date and cannot receive further sponsorship.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Terminated (stauts code: 4): This means the proposal is no longer visible to its proposer and all members.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Proposals</a:t>
            </a:r>
            <a:r>
              <a:rPr lang="zh-TW"/>
              <a:t> 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The status of a proposal must follow the sequence “Pre-Publish (status 1) → Ongoing (status 2) → Expired (status 3)”. That means an expired status cannot be reversed to the ongoing status, and an ongoing status cannot be reversed to pre-publish.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An ongoing proposal cannot be terminated until it is expired (reaches status 3).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A proposal with pre-publish status and expired status may be terminated at any time.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Each proposal can only be submitted by one member.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Each proposal may have one or multiple fundraising options.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Options in the same propoal must have unique names.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Proposals</a:t>
            </a:r>
            <a:r>
              <a:rPr lang="zh-TW"/>
              <a:t>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The fundraising period for all proposals is 30 days, inclusive of the start and the end dates.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If a proposal reaches its fundraising goal before the end date, the proposal will stay ongoing until the end of the fundraising period.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When the goal is not met but 90% of the goal (i.e. 90% completion rate) is raised by the end of the fundraising period, the fundraising period will be extended ONCE for 30 days automatically.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Only one extension is allowed.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zh-TW" sz="1600">
                <a:solidFill>
                  <a:srgbClr val="434343"/>
                </a:solidFill>
              </a:rPr>
              <a:t>For example, the goal is $1000 and $900 has been raised at the end of the 30th day of the fundraising period, the proposal will be extended for 30 days.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Proposals</a:t>
            </a:r>
            <a:r>
              <a:rPr lang="zh-TW"/>
              <a:t> 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Each proposal belongs to one, and only one of ten categories.</a:t>
            </a:r>
            <a:endParaRPr sz="1600">
              <a:solidFill>
                <a:srgbClr val="434343"/>
              </a:solidFill>
            </a:endParaRPr>
          </a:p>
          <a:p>
            <a:pPr marL="3429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zh-TW" sz="1600">
                <a:solidFill>
                  <a:srgbClr val="434343"/>
                </a:solidFill>
              </a:rPr>
              <a:t>Categories include music (音樂), photography (攝影), fashion (時尚), technology (科技), education (教育), games (遊戲), food (食物), place creation  (地方創生), society (社會)  , art (藝術),and others (其他).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500550" y="1017725"/>
            <a:ext cx="8520600" cy="4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</a:rPr>
              <a:t>George wants to develop a </a:t>
            </a:r>
            <a:r>
              <a:rPr lang="zh-TW" sz="1600" b="1">
                <a:solidFill>
                  <a:srgbClr val="434343"/>
                </a:solidFill>
              </a:rPr>
              <a:t>crowdfunding platform</a:t>
            </a:r>
            <a:r>
              <a:rPr lang="zh-TW" sz="1600">
                <a:solidFill>
                  <a:srgbClr val="434343"/>
                </a:solidFill>
              </a:rPr>
              <a:t>. The following description applies to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zh-TW" sz="1600">
                <a:solidFill>
                  <a:srgbClr val="FF0000"/>
                </a:solidFill>
              </a:rPr>
              <a:t>An account is associated with one user.</a:t>
            </a:r>
            <a:endParaRPr sz="1600">
              <a:solidFill>
                <a:srgbClr val="FF0000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zh-TW" sz="1600"/>
              <a:t>Members may be a proposer and a sponsor at the same time.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proposer cannot sponsor his or her own proposal.</a:t>
            </a:r>
            <a:endParaRPr sz="160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zh-TW" sz="1600"/>
              <a:t>Only members can browse proposals. If a visitor is not a member, account registration must be required.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members who have not sponsored any proposals, they would see the top five proposals with the most views and with ongoing status on the landing page.</a:t>
            </a:r>
            <a:endParaRPr sz="160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zh-TW" sz="1600"/>
              <a:t>When a member modifies their password, he or she must first enter the old password to confirm his or her identity.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Upon logging in, the landing page will display proposals followed by the user (if any) as well as recommended proposals.</a:t>
            </a:r>
            <a:endParaRPr sz="16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500550" y="1017725"/>
            <a:ext cx="8520600" cy="3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can follow multiple proposals.</a:t>
            </a:r>
            <a:endParaRPr sz="1600"/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can leave up to one review for each sponsored proposal in the reviews section and rate the proposal(1-5 points, integers) at the same time. </a:t>
            </a:r>
            <a:endParaRPr sz="1600"/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Reviews and rate cannot be deleted or modified.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can simultaneously be proposal sponsors, with each proposal being submitted by one member, who may have multiple proposals.</a:t>
            </a:r>
            <a:endParaRPr sz="160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zh-TW" sz="1600">
                <a:solidFill>
                  <a:srgbClr val="FF0000"/>
                </a:solidFill>
              </a:rPr>
              <a:t>The proposer can reply to each review once.</a:t>
            </a:r>
            <a:endParaRPr sz="1600"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b="1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2065</Words>
  <Application>Microsoft Office PowerPoint</Application>
  <PresentationFormat>如螢幕大小 (16:9)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Arimo</vt:lpstr>
      <vt:lpstr>Simple Light</vt:lpstr>
      <vt:lpstr>112 Spring DBMS Final Project</vt:lpstr>
      <vt:lpstr>What’s the project about?</vt:lpstr>
      <vt:lpstr>Examples of Crowdfunding Platforms</vt:lpstr>
      <vt:lpstr>Scenario – Proposals </vt:lpstr>
      <vt:lpstr>Scenario – Proposals </vt:lpstr>
      <vt:lpstr>Scenario – Proposals </vt:lpstr>
      <vt:lpstr>Scenario – Proposals </vt:lpstr>
      <vt:lpstr>Scenario – Members </vt:lpstr>
      <vt:lpstr>Scenario – Members </vt:lpstr>
      <vt:lpstr>Scenario – Members </vt:lpstr>
      <vt:lpstr>Flow Chart - Log in process</vt:lpstr>
      <vt:lpstr>Flow Chart - Updating password process</vt:lpstr>
      <vt:lpstr>Flow Chart - Proposal Process</vt:lpstr>
      <vt:lpstr>Flow Chart - Sponsoring Process</vt:lpstr>
      <vt:lpstr>Entities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 Spring DBMS Final Project</dc:title>
  <cp:lastModifiedBy>zhyg3114@gmail.com</cp:lastModifiedBy>
  <cp:revision>1</cp:revision>
  <dcterms:modified xsi:type="dcterms:W3CDTF">2024-05-30T09:42:38Z</dcterms:modified>
</cp:coreProperties>
</file>