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166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6ec73ee5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6ec73ee5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5*5 gaussian kernel with standard deviation fsigma*Ri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greatest difference -&gt; the place need to add stroke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is to parallelize this algorithm using OpenCV.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ec73ee5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ec73ee5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 to parallelize the draw and gaussian blur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6ec73ee59_1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6ec73ee59_1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Speedup is more significant on large data size especially when thread number is large</a:t>
            </a:r>
            <a:br>
              <a:rPr lang="en"/>
            </a:br>
            <a:r>
              <a:rPr lang="en"/>
              <a:t>Because when data size is not big enough, it can not overcome the overhead of thread creation and management.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f0a1f12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f0a1f12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ec73ee59_1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ec73ee59_1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task is small, we cannot gain benefit from parallelization, like the draw in Pointillist.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-228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Parallelize Painterly Rendering with Multiple Stroke Size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74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Huang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Connie Chou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1094299" y="1877121"/>
            <a:ext cx="6955409" cy="2052584"/>
            <a:chOff x="712755" y="2651975"/>
            <a:chExt cx="7638270" cy="22541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71406" y="2651975"/>
              <a:ext cx="3579619" cy="225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2755" y="2651975"/>
              <a:ext cx="3579646" cy="2254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9" name="Google Shape;59;p13"/>
            <p:cNvCxnSpPr>
              <a:stCxn id="58" idx="3"/>
              <a:endCxn id="57" idx="1"/>
            </p:cNvCxnSpPr>
            <p:nvPr/>
          </p:nvCxnSpPr>
          <p:spPr>
            <a:xfrm>
              <a:off x="4292400" y="3779025"/>
              <a:ext cx="47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0" y="499600"/>
            <a:ext cx="2510125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500" y="499600"/>
            <a:ext cx="2510125" cy="158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61100" y="388347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Canvas</a:t>
            </a:r>
            <a:endParaRPr sz="1200"/>
          </a:p>
        </p:txBody>
      </p:sp>
      <p:sp>
        <p:nvSpPr>
          <p:cNvPr id="68" name="Google Shape;68;p14"/>
          <p:cNvSpPr txBox="1"/>
          <p:nvPr/>
        </p:nvSpPr>
        <p:spPr>
          <a:xfrm>
            <a:off x="361100" y="200402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 Image</a:t>
            </a:r>
            <a:endParaRPr sz="1200"/>
          </a:p>
        </p:txBody>
      </p:sp>
      <p:sp>
        <p:nvSpPr>
          <p:cNvPr id="69" name="Google Shape;69;p14"/>
          <p:cNvSpPr txBox="1"/>
          <p:nvPr/>
        </p:nvSpPr>
        <p:spPr>
          <a:xfrm>
            <a:off x="3625763" y="200402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Reference Image</a:t>
            </a:r>
            <a:endParaRPr sz="1200"/>
          </a:p>
        </p:txBody>
      </p:sp>
      <p:cxnSp>
        <p:nvCxnSpPr>
          <p:cNvPr id="70" name="Google Shape;70;p14"/>
          <p:cNvCxnSpPr>
            <a:stCxn id="65" idx="3"/>
            <a:endCxn id="66" idx="1"/>
          </p:cNvCxnSpPr>
          <p:nvPr/>
        </p:nvCxnSpPr>
        <p:spPr>
          <a:xfrm>
            <a:off x="2817025" y="1289912"/>
            <a:ext cx="75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3148613" y="4474975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Difference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978" y="2371472"/>
            <a:ext cx="352475" cy="3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 flipH="1">
            <a:off x="4262216" y="2232272"/>
            <a:ext cx="9000" cy="21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4"/>
          <p:cNvCxnSpPr/>
          <p:nvPr/>
        </p:nvCxnSpPr>
        <p:spPr>
          <a:xfrm rot="10800000" flipH="1">
            <a:off x="2835825" y="2547750"/>
            <a:ext cx="1326600" cy="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4"/>
          <p:cNvCxnSpPr>
            <a:endCxn id="76" idx="0"/>
          </p:cNvCxnSpPr>
          <p:nvPr/>
        </p:nvCxnSpPr>
        <p:spPr>
          <a:xfrm>
            <a:off x="4262225" y="2647725"/>
            <a:ext cx="4500" cy="2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5411322" y="4143275"/>
            <a:ext cx="569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Grid</a:t>
            </a:r>
            <a:endParaRPr sz="1200"/>
          </a:p>
        </p:txBody>
      </p:sp>
      <p:sp>
        <p:nvSpPr>
          <p:cNvPr id="78" name="Google Shape;78;p14"/>
          <p:cNvSpPr txBox="1"/>
          <p:nvPr/>
        </p:nvSpPr>
        <p:spPr>
          <a:xfrm>
            <a:off x="2654524" y="1160025"/>
            <a:ext cx="1107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r>
              <a:rPr lang="en" sz="2400" baseline="-25000"/>
              <a:t>fσ*Ri</a:t>
            </a:r>
            <a:endParaRPr sz="2400" baseline="-250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900" y="2379049"/>
            <a:ext cx="2510122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1675" y="2937537"/>
            <a:ext cx="2510112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3225" y="484325"/>
            <a:ext cx="2510125" cy="15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5648625" y="2478788"/>
            <a:ext cx="1538700" cy="705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Paint each stroke according to sobel gradient</a:t>
            </a:r>
            <a:endParaRPr sz="12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31256" y="2630113"/>
            <a:ext cx="1712745" cy="107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4"/>
          <p:cNvCxnSpPr>
            <a:stCxn id="80" idx="3"/>
            <a:endCxn id="82" idx="2"/>
          </p:cNvCxnSpPr>
          <p:nvPr/>
        </p:nvCxnSpPr>
        <p:spPr>
          <a:xfrm rot="10800000" flipH="1">
            <a:off x="5521787" y="3183950"/>
            <a:ext cx="896100" cy="54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>
            <a:stCxn id="82" idx="0"/>
            <a:endCxn id="81" idx="2"/>
          </p:cNvCxnSpPr>
          <p:nvPr/>
        </p:nvCxnSpPr>
        <p:spPr>
          <a:xfrm rot="-5400000">
            <a:off x="6826275" y="1656788"/>
            <a:ext cx="413700" cy="12303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4"/>
          <p:cNvCxnSpPr>
            <a:endCxn id="82" idx="3"/>
          </p:cNvCxnSpPr>
          <p:nvPr/>
        </p:nvCxnSpPr>
        <p:spPr>
          <a:xfrm rot="10800000">
            <a:off x="7187325" y="2831438"/>
            <a:ext cx="24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7088813" y="3597950"/>
            <a:ext cx="23976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Sobel Operator</a:t>
            </a:r>
            <a:endParaRPr sz="1200"/>
          </a:p>
        </p:txBody>
      </p:sp>
      <p:sp>
        <p:nvSpPr>
          <p:cNvPr id="88" name="Google Shape;88;p14"/>
          <p:cNvSpPr txBox="1"/>
          <p:nvPr/>
        </p:nvSpPr>
        <p:spPr>
          <a:xfrm>
            <a:off x="455475" y="4532350"/>
            <a:ext cx="962400" cy="53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Ri=8</a:t>
            </a:r>
            <a:endParaRPr sz="2400"/>
          </a:p>
        </p:txBody>
      </p:sp>
      <p:grpSp>
        <p:nvGrpSpPr>
          <p:cNvPr id="89" name="Google Shape;89;p14"/>
          <p:cNvGrpSpPr/>
          <p:nvPr/>
        </p:nvGrpSpPr>
        <p:grpSpPr>
          <a:xfrm>
            <a:off x="320750" y="484325"/>
            <a:ext cx="8562625" cy="4570100"/>
            <a:chOff x="320750" y="484325"/>
            <a:chExt cx="8562625" cy="4570100"/>
          </a:xfrm>
        </p:grpSpPr>
        <p:pic>
          <p:nvPicPr>
            <p:cNvPr id="90" name="Google Shape;90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69513" y="499624"/>
              <a:ext cx="2510125" cy="1580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0750" y="2379062"/>
              <a:ext cx="2510125" cy="158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11687" y="2937550"/>
              <a:ext cx="2510073" cy="158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373301" y="484325"/>
              <a:ext cx="2510074" cy="158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4"/>
            <p:cNvSpPr txBox="1"/>
            <p:nvPr/>
          </p:nvSpPr>
          <p:spPr>
            <a:xfrm>
              <a:off x="455475" y="4518925"/>
              <a:ext cx="962400" cy="535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Ri=4</a:t>
              </a:r>
              <a:endParaRPr sz="2400"/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320750" y="483050"/>
            <a:ext cx="8583625" cy="4571363"/>
            <a:chOff x="320750" y="483050"/>
            <a:chExt cx="8583625" cy="4571363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750" y="483050"/>
              <a:ext cx="8583625" cy="4571363"/>
              <a:chOff x="320750" y="483050"/>
              <a:chExt cx="8583625" cy="4571363"/>
            </a:xfrm>
          </p:grpSpPr>
          <p:pic>
            <p:nvPicPr>
              <p:cNvPr id="97" name="Google Shape;97;p14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320750" y="2387249"/>
                <a:ext cx="2510100" cy="15806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98;p14"/>
              <p:cNvSpPr txBox="1"/>
              <p:nvPr/>
            </p:nvSpPr>
            <p:spPr>
              <a:xfrm>
                <a:off x="455475" y="4518913"/>
                <a:ext cx="962400" cy="5355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/>
                  <a:t>Ri=2</a:t>
                </a:r>
                <a:endParaRPr sz="2400"/>
              </a:p>
            </p:txBody>
          </p:sp>
          <p:pic>
            <p:nvPicPr>
              <p:cNvPr id="76" name="Google Shape;76;p14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3011675" y="2937525"/>
                <a:ext cx="2510100" cy="15806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4"/>
              <p:cNvPicPr preferRelativeResize="0"/>
              <p:nvPr/>
            </p:nvPicPr>
            <p:blipFill>
              <a:blip r:embed="rId15">
                <a:alphaModFix/>
              </a:blip>
              <a:stretch>
                <a:fillRect/>
              </a:stretch>
            </p:blipFill>
            <p:spPr>
              <a:xfrm>
                <a:off x="6343000" y="483050"/>
                <a:ext cx="2561375" cy="1581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1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3569500" y="493776"/>
              <a:ext cx="2510125" cy="15806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4"/>
          <p:cNvGrpSpPr/>
          <p:nvPr/>
        </p:nvGrpSpPr>
        <p:grpSpPr>
          <a:xfrm>
            <a:off x="4974075" y="3303950"/>
            <a:ext cx="3578400" cy="1763975"/>
            <a:chOff x="4974075" y="3303950"/>
            <a:chExt cx="3578400" cy="1763975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5168625" y="3446800"/>
              <a:ext cx="3383850" cy="1621125"/>
              <a:chOff x="5168625" y="3446800"/>
              <a:chExt cx="3383850" cy="1621125"/>
            </a:xfrm>
          </p:grpSpPr>
          <p:pic>
            <p:nvPicPr>
              <p:cNvPr id="103" name="Google Shape;103;p14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5411376" y="4422238"/>
                <a:ext cx="569501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4" name="Google Shape;104;p14"/>
              <p:cNvCxnSpPr>
                <a:endCxn id="105" idx="2"/>
              </p:cNvCxnSpPr>
              <p:nvPr/>
            </p:nvCxnSpPr>
            <p:spPr>
              <a:xfrm>
                <a:off x="5168625" y="3446800"/>
                <a:ext cx="480000" cy="126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6" name="Google Shape;106;p14"/>
              <p:cNvSpPr/>
              <p:nvPr/>
            </p:nvSpPr>
            <p:spPr>
              <a:xfrm>
                <a:off x="6549375" y="3989425"/>
                <a:ext cx="2003100" cy="1078500"/>
              </a:xfrm>
              <a:prstGeom prst="wedgeRectCallout">
                <a:avLst>
                  <a:gd name="adj1" fmla="val -89949"/>
                  <a:gd name="adj2" fmla="val 1758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If Σpixeldiff&gt;T, generate a  stroke at the largest error point (x,y)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5648625" y="4661200"/>
                <a:ext cx="94800" cy="94800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14"/>
            <p:cNvSpPr/>
            <p:nvPr/>
          </p:nvSpPr>
          <p:spPr>
            <a:xfrm>
              <a:off x="4974075" y="3303950"/>
              <a:ext cx="194700" cy="215400"/>
            </a:xfrm>
            <a:prstGeom prst="rect">
              <a:avLst/>
            </a:prstGeom>
            <a:noFill/>
            <a:ln w="38100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286188" y="2367313"/>
            <a:ext cx="2547425" cy="2719139"/>
            <a:chOff x="286188" y="2367313"/>
            <a:chExt cx="2547425" cy="2719139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86188" y="2367313"/>
              <a:ext cx="2547425" cy="1604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 txBox="1"/>
            <p:nvPr/>
          </p:nvSpPr>
          <p:spPr>
            <a:xfrm>
              <a:off x="361100" y="4513751"/>
              <a:ext cx="1962600" cy="572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Final Result</a:t>
              </a:r>
              <a:endParaRPr sz="2400"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944750" y="79850"/>
            <a:ext cx="1230300" cy="352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R={8,4,2}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Analysis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6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Env: crunchy6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Four AMD Opteron 6272 (2.1 GHz) (64 cores) 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256 GB CentOS 7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Time measure tool: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std::chrono::high_resolution_clock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time command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Image: 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2048x1080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 smtClean="0"/>
              <a:t>102</a:t>
            </a:r>
            <a:r>
              <a:rPr lang="en-US" sz="1400" dirty="0" smtClean="0"/>
              <a:t>4</a:t>
            </a:r>
            <a:r>
              <a:rPr lang="en" sz="1400" dirty="0" smtClean="0"/>
              <a:t>x540</a:t>
            </a:r>
            <a:endParaRPr sz="14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5</a:t>
            </a:r>
            <a:r>
              <a:rPr lang="en" sz="1400" dirty="0" smtClean="0"/>
              <a:t>12x270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pic>
        <p:nvPicPr>
          <p:cNvPr id="118" name="Google Shape;118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000" y="1218100"/>
            <a:ext cx="5158374" cy="335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75" y="1258663"/>
            <a:ext cx="5181726" cy="32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25" y="1823278"/>
            <a:ext cx="3294876" cy="207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28400" cy="3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to parallelize: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Sobel operator, Add stroke point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00" y="1437300"/>
            <a:ext cx="5399100" cy="333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 - Pointillist</a:t>
            </a:r>
            <a:endParaRPr/>
          </a:p>
        </p:txBody>
      </p:sp>
      <p:pic>
        <p:nvPicPr>
          <p:cNvPr id="139" name="Google Shape;139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075" y="3353074"/>
            <a:ext cx="2788401" cy="1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76" y="1260000"/>
            <a:ext cx="2788400" cy="186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2850" y="1558625"/>
            <a:ext cx="5365524" cy="33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Macintosh PowerPoint</Application>
  <PresentationFormat>如螢幕大小 (16:9)</PresentationFormat>
  <Paragraphs>40</Paragraphs>
  <Slides>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Simple Light</vt:lpstr>
      <vt:lpstr>Parallelize Painterly Rendering with Multiple Stroke Size</vt:lpstr>
      <vt:lpstr>Problem Definition</vt:lpstr>
      <vt:lpstr>Implementation &amp; Analysis</vt:lpstr>
      <vt:lpstr>Result</vt:lpstr>
      <vt:lpstr>Discussion &amp; Conclusion </vt:lpstr>
      <vt:lpstr>Supplement - Pointillist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Parallelize Painterly Rendering with Multiple Stroke Size</dc:title>
  <cp:lastModifiedBy>詩庭 黃</cp:lastModifiedBy>
  <cp:revision>3</cp:revision>
  <dcterms:modified xsi:type="dcterms:W3CDTF">2019-05-13T16:02:58Z</dcterms:modified>
</cp:coreProperties>
</file>