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20016" userDrawn="1">
          <p15:clr>
            <a:srgbClr val="A4A3A4"/>
          </p15:clr>
        </p15:guide>
        <p15:guide id="5" orient="horz" pos="13104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10080" userDrawn="1">
          <p15:clr>
            <a:srgbClr val="A4A3A4"/>
          </p15:clr>
        </p15:guide>
        <p15:guide id="9" pos="10656" userDrawn="1">
          <p15:clr>
            <a:srgbClr val="A4A3A4"/>
          </p15:clr>
        </p15:guide>
        <p15:guide id="10" pos="15048" userDrawn="1">
          <p15:clr>
            <a:srgbClr val="A4A3A4"/>
          </p15:clr>
        </p15:guide>
        <p15:guide id="11" pos="1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C94B9"/>
    <a:srgbClr val="000000"/>
    <a:srgbClr val="34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 showGuides="1">
      <p:cViewPr varScale="1">
        <p:scale>
          <a:sx n="22" d="100"/>
          <a:sy n="22" d="100"/>
        </p:scale>
        <p:origin x="1050" y="48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66-4B28-866C-BB364B28B09A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66-4B28-866C-BB364B28B09A}"/>
              </c:ext>
            </c:extLst>
          </c:dPt>
          <c:dPt>
            <c:idx val="2"/>
            <c:bubble3D val="0"/>
            <c:spPr>
              <a:solidFill>
                <a:srgbClr val="9C94B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66-4B28-866C-BB364B28B0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66-4B28-866C-BB364B28B09A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66-4B28-866C-BB364B28B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E3-42D0-91DC-FFF9F542D9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E3-42D0-91DC-FFF9F542D9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E3-42D0-91DC-FFF9F542D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8953008"/>
        <c:axId val="-209248688"/>
      </c:lineChart>
      <c:catAx>
        <c:axId val="-218953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248688"/>
        <c:crosses val="autoZero"/>
        <c:auto val="1"/>
        <c:lblAlgn val="ctr"/>
        <c:lblOffset val="100"/>
        <c:noMultiLvlLbl val="0"/>
      </c:catAx>
      <c:valAx>
        <c:axId val="-20924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18953008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D5-4941-9439-6CBB3EF717A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D5-4941-9439-6CBB3EF717A6}"/>
              </c:ext>
            </c:extLst>
          </c:dPt>
          <c:dPt>
            <c:idx val="2"/>
            <c:bubble3D val="0"/>
            <c:spPr>
              <a:solidFill>
                <a:srgbClr val="9C94B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D5-4941-9439-6CBB3EF717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AD5-4941-9439-6CBB3EF717A6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D5-4941-9439-6CBB3EF71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C94B9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8-42E9-AABD-27049821AE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28-42E9-AABD-27049821AE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28-42E9-AABD-27049821A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3905200"/>
        <c:axId val="1523909776"/>
      </c:barChart>
      <c:catAx>
        <c:axId val="152390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909776"/>
        <c:crosses val="autoZero"/>
        <c:auto val="1"/>
        <c:lblAlgn val="ctr"/>
        <c:lblOffset val="100"/>
        <c:noMultiLvlLbl val="0"/>
      </c:catAx>
      <c:valAx>
        <c:axId val="152390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90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606D3-52CF-48AA-835F-4EE70F2EABF0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338DF-28ED-4AD6-83BC-C6D8C295C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7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338DF-28ED-4AD6-83BC-C6D8C295C5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Purple Header Bar"/>
          <p:cNvSpPr/>
          <p:nvPr/>
        </p:nvSpPr>
        <p:spPr>
          <a:xfrm>
            <a:off x="0" y="-444470"/>
            <a:ext cx="32918400" cy="4800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88195"/>
            <a:ext cx="27980640" cy="1706882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Project Title Here</a:t>
            </a:r>
            <a:endParaRPr lang="en-US" sz="9600" b="1" dirty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400" y="3124293"/>
            <a:ext cx="2092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First Name Last Name, First Name Last Name, First Name Last Name, First Name Last Name</a:t>
            </a: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2424" y="6511704"/>
            <a:ext cx="69677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</a:t>
            </a:r>
            <a:r>
              <a:rPr lang="en-US" sz="2400" dirty="0" smtClean="0">
                <a:latin typeface="Uni Sans Book" charset="0"/>
                <a:ea typeface="Uni Sans Book" charset="0"/>
                <a:cs typeface="Uni Sans Book" charset="0"/>
              </a:rPr>
              <a:t> </a:t>
            </a:r>
          </a:p>
          <a:p>
            <a:endParaRPr lang="en-US" sz="24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nisi. Duis luctus et ultrices posuere cubilia Curae; Nulla risus elit, ullamcorper sit amet arcu vel, tristique suscipit urna. Mauris sit amet arcu nisi. 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rem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</a:p>
          <a:p>
            <a:endParaRPr lang="en-US" sz="24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nisi.</a:t>
            </a:r>
          </a:p>
        </p:txBody>
      </p:sp>
      <p:sp>
        <p:nvSpPr>
          <p:cNvPr id="14" name="Rectangle 13" descr="Purple box for quick facts"/>
          <p:cNvSpPr/>
          <p:nvPr/>
        </p:nvSpPr>
        <p:spPr>
          <a:xfrm>
            <a:off x="873430" y="15339146"/>
            <a:ext cx="6967728" cy="6107785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381" y="15707972"/>
            <a:ext cx="627235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HEADER </a:t>
            </a:r>
            <a:r>
              <a:rPr lang="en-US" sz="28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FOR YOUR QUICK </a:t>
            </a:r>
            <a:r>
              <a:rPr lang="en-US" sz="28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FACTS</a:t>
            </a: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ipsum dolor sit amet</a:t>
            </a:r>
          </a:p>
          <a:p>
            <a:pPr>
              <a:spcAft>
                <a:spcPts val="1200"/>
              </a:spcAft>
            </a:pPr>
            <a:endParaRPr lang="en-US" sz="24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endParaRPr lang="en-US" sz="2200" dirty="0" smtClean="0">
              <a:solidFill>
                <a:srgbClr val="FFFFFF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charset="2"/>
              <a:buChar char="Ø"/>
            </a:pP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23" name="Group 22" descr="Section Header and gold boundless bar"/>
          <p:cNvGrpSpPr/>
          <p:nvPr/>
        </p:nvGrpSpPr>
        <p:grpSpPr>
          <a:xfrm>
            <a:off x="9003364" y="5306499"/>
            <a:ext cx="6972300" cy="904357"/>
            <a:chOff x="8956548" y="11722608"/>
            <a:chExt cx="6972300" cy="904357"/>
          </a:xfrm>
        </p:grpSpPr>
        <p:sp>
          <p:nvSpPr>
            <p:cNvPr id="16" name="TextBox 15" descr="Section Header and gold boundless ba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1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18" name="Picture 17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9029699" y="6449376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83348" y="12439169"/>
            <a:ext cx="670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 </a:t>
            </a:r>
          </a:p>
        </p:txBody>
      </p:sp>
      <p:sp>
        <p:nvSpPr>
          <p:cNvPr id="21" name="Rectangle 20" descr="Photo placeholder"/>
          <p:cNvSpPr/>
          <p:nvPr/>
        </p:nvSpPr>
        <p:spPr>
          <a:xfrm>
            <a:off x="9142170" y="10618837"/>
            <a:ext cx="6749318" cy="1643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30860" y="11239472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  <a:endParaRPr lang="en-US" sz="2400" b="1" dirty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grpSp>
        <p:nvGrpSpPr>
          <p:cNvPr id="25" name="Group 24" descr="Section Header and gold boundless bar"/>
          <p:cNvGrpSpPr/>
          <p:nvPr/>
        </p:nvGrpSpPr>
        <p:grpSpPr>
          <a:xfrm>
            <a:off x="16916400" y="5236522"/>
            <a:ext cx="6972300" cy="904357"/>
            <a:chOff x="8956548" y="11722608"/>
            <a:chExt cx="6972300" cy="904357"/>
          </a:xfrm>
        </p:grpSpPr>
        <p:sp>
          <p:nvSpPr>
            <p:cNvPr id="26" name="TextBox 25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3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27" name="Picture 26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6922844" y="6471084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9" name="Group 28" descr="Section Header and gold boundless bar"/>
          <p:cNvGrpSpPr/>
          <p:nvPr/>
        </p:nvGrpSpPr>
        <p:grpSpPr>
          <a:xfrm>
            <a:off x="24922908" y="5265224"/>
            <a:ext cx="6972300" cy="904357"/>
            <a:chOff x="8956548" y="11722608"/>
            <a:chExt cx="6972300" cy="904357"/>
          </a:xfrm>
        </p:grpSpPr>
        <p:sp>
          <p:nvSpPr>
            <p:cNvPr id="30" name="TextBox 29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DISCUSSION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31" name="Picture 30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6916399" y="14375559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53" name="Chart 52" descr="ring chart place holder"/>
          <p:cNvGraphicFramePr/>
          <p:nvPr>
            <p:extLst>
              <p:ext uri="{D42A27DB-BD31-4B8C-83A1-F6EECF244321}">
                <p14:modId xmlns:p14="http://schemas.microsoft.com/office/powerpoint/2010/main" val="3735564983"/>
              </p:ext>
            </p:extLst>
          </p:nvPr>
        </p:nvGraphicFramePr>
        <p:xfrm>
          <a:off x="16972502" y="10868695"/>
          <a:ext cx="3410174" cy="159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Chart 5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532496816"/>
              </p:ext>
            </p:extLst>
          </p:nvPr>
        </p:nvGraphicFramePr>
        <p:xfrm>
          <a:off x="20815557" y="11630522"/>
          <a:ext cx="2920211" cy="32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587289" y="12382660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solidFill>
                <a:srgbClr val="000000"/>
              </a:solidFill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920329" y="12412157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solidFill>
                <a:srgbClr val="000000"/>
              </a:solidFill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916400" y="10506061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CHART TITLE</a:t>
            </a:r>
            <a:endParaRPr lang="en-US" sz="3000" dirty="0">
              <a:solidFill>
                <a:srgbClr val="000000"/>
              </a:solidFill>
              <a:latin typeface="Uni Sans Book" charset="0"/>
              <a:ea typeface="Uni Sans Book" charset="0"/>
              <a:cs typeface="Uni Sans Book" charset="0"/>
            </a:endParaRPr>
          </a:p>
        </p:txBody>
      </p:sp>
      <p:pic>
        <p:nvPicPr>
          <p:cNvPr id="47" name="Picture 46" descr="Gold Boundless Bar" title="Gold Boundless Bar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74170"/>
            <a:ext cx="3877056" cy="950976"/>
          </a:xfrm>
          <a:prstGeom prst="rect">
            <a:avLst/>
          </a:prstGeom>
        </p:spPr>
      </p:pic>
      <p:cxnSp>
        <p:nvCxnSpPr>
          <p:cNvPr id="5" name="Straight Connector 4" descr="Gold rule line divider"/>
          <p:cNvCxnSpPr/>
          <p:nvPr/>
        </p:nvCxnSpPr>
        <p:spPr>
          <a:xfrm>
            <a:off x="8598568" y="5458380"/>
            <a:ext cx="0" cy="1626161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 descr="Gold rule line divider"/>
          <p:cNvCxnSpPr/>
          <p:nvPr/>
        </p:nvCxnSpPr>
        <p:spPr>
          <a:xfrm>
            <a:off x="16459200" y="5466535"/>
            <a:ext cx="0" cy="16253457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 descr="Gold rule line divider"/>
          <p:cNvCxnSpPr/>
          <p:nvPr/>
        </p:nvCxnSpPr>
        <p:spPr>
          <a:xfrm>
            <a:off x="24346568" y="5458380"/>
            <a:ext cx="0" cy="1626161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23256" y="14394910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50" name="Group 49" descr="Section Header and gold boundless bar"/>
          <p:cNvGrpSpPr/>
          <p:nvPr/>
        </p:nvGrpSpPr>
        <p:grpSpPr>
          <a:xfrm>
            <a:off x="8992450" y="13253688"/>
            <a:ext cx="6972300" cy="904357"/>
            <a:chOff x="8956548" y="11722608"/>
            <a:chExt cx="6972300" cy="904357"/>
          </a:xfrm>
        </p:grpSpPr>
        <p:sp>
          <p:nvSpPr>
            <p:cNvPr id="54" name="TextBox 53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2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58" name="Picture 57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graphicFrame>
        <p:nvGraphicFramePr>
          <p:cNvPr id="60" name="Chart 59" descr="line chart placeholder"/>
          <p:cNvGraphicFramePr/>
          <p:nvPr>
            <p:extLst>
              <p:ext uri="{D42A27DB-BD31-4B8C-83A1-F6EECF244321}">
                <p14:modId xmlns:p14="http://schemas.microsoft.com/office/powerpoint/2010/main" val="434457203"/>
              </p:ext>
            </p:extLst>
          </p:nvPr>
        </p:nvGraphicFramePr>
        <p:xfrm>
          <a:off x="9271077" y="18905126"/>
          <a:ext cx="6429213" cy="217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5" name="TextBox 64"/>
          <p:cNvSpPr txBox="1"/>
          <p:nvPr/>
        </p:nvSpPr>
        <p:spPr>
          <a:xfrm rot="10800000">
            <a:off x="8824265" y="18770361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  <a:endParaRPr lang="en-US" sz="1800" dirty="0">
              <a:solidFill>
                <a:srgbClr val="000000"/>
              </a:solidFill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93246" y="21033973"/>
            <a:ext cx="335426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  <a:endParaRPr lang="en-US" sz="1800" dirty="0">
              <a:solidFill>
                <a:srgbClr val="000000"/>
              </a:solidFill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76705" y="18447566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CHART TITLE</a:t>
            </a:r>
            <a:endParaRPr lang="en-US" sz="3000" dirty="0">
              <a:solidFill>
                <a:srgbClr val="000000"/>
              </a:solidFill>
              <a:latin typeface="Uni Sans Book" charset="0"/>
              <a:ea typeface="Uni Sans Book" charset="0"/>
              <a:cs typeface="Uni Sans Book" charset="0"/>
            </a:endParaRPr>
          </a:p>
        </p:txBody>
      </p:sp>
      <p:graphicFrame>
        <p:nvGraphicFramePr>
          <p:cNvPr id="71" name="Chart 70" descr="ring chart place holder"/>
          <p:cNvGraphicFramePr/>
          <p:nvPr>
            <p:extLst>
              <p:ext uri="{D42A27DB-BD31-4B8C-83A1-F6EECF244321}">
                <p14:modId xmlns:p14="http://schemas.microsoft.com/office/powerpoint/2010/main" val="3260266026"/>
              </p:ext>
            </p:extLst>
          </p:nvPr>
        </p:nvGraphicFramePr>
        <p:xfrm>
          <a:off x="20305595" y="10868695"/>
          <a:ext cx="3410174" cy="1606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72" name="Group 71" descr="Section Header and gold boundless bar"/>
          <p:cNvGrpSpPr/>
          <p:nvPr/>
        </p:nvGrpSpPr>
        <p:grpSpPr>
          <a:xfrm>
            <a:off x="16989552" y="13196145"/>
            <a:ext cx="6972300" cy="904357"/>
            <a:chOff x="8956548" y="11722608"/>
            <a:chExt cx="6972300" cy="904357"/>
          </a:xfrm>
        </p:grpSpPr>
        <p:sp>
          <p:nvSpPr>
            <p:cNvPr id="73" name="TextBox 72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4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74" name="Picture 73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16881163" y="18472784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CHART TITLE</a:t>
            </a:r>
            <a:endParaRPr lang="en-US" sz="3000" dirty="0">
              <a:solidFill>
                <a:srgbClr val="000000"/>
              </a:solidFill>
              <a:latin typeface="Uni Sans Book" charset="0"/>
              <a:ea typeface="Uni Sans Book" charset="0"/>
              <a:cs typeface="Uni Sans Book" charset="0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954119015"/>
              </p:ext>
            </p:extLst>
          </p:nvPr>
        </p:nvGraphicFramePr>
        <p:xfrm>
          <a:off x="16989552" y="18813908"/>
          <a:ext cx="6863911" cy="2870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76" name="Group 75" descr="Section Header and gold boundless bar"/>
          <p:cNvGrpSpPr/>
          <p:nvPr/>
        </p:nvGrpSpPr>
        <p:grpSpPr>
          <a:xfrm>
            <a:off x="932424" y="5343863"/>
            <a:ext cx="6972300" cy="904357"/>
            <a:chOff x="8956548" y="11722608"/>
            <a:chExt cx="6972300" cy="904357"/>
          </a:xfrm>
        </p:grpSpPr>
        <p:sp>
          <p:nvSpPr>
            <p:cNvPr id="77" name="TextBox 76" descr="Section Header and gold boundless ba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78" name="Picture 77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24927480" y="6535245"/>
            <a:ext cx="69677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 </a:t>
            </a:r>
          </a:p>
          <a:p>
            <a:endParaRPr lang="en-US" sz="24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nisi. Duis luctus et ultrices posuere cubilia Curae; Nulla risus elit, ullamcorper sit amet arcu vel, tristique suscipit urna. Mauris sit amet arcu nisi. 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rem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</a:p>
          <a:p>
            <a:endParaRPr lang="en-US" sz="24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nisi.</a:t>
            </a:r>
          </a:p>
        </p:txBody>
      </p:sp>
      <p:sp>
        <p:nvSpPr>
          <p:cNvPr id="80" name="Rectangle 79" descr="Purple box for quick facts"/>
          <p:cNvSpPr/>
          <p:nvPr/>
        </p:nvSpPr>
        <p:spPr>
          <a:xfrm>
            <a:off x="24986758" y="15368643"/>
            <a:ext cx="6967728" cy="6107785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334446" y="15707972"/>
            <a:ext cx="627235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SUMMARY </a:t>
            </a: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rgbClr val="000000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ipsum dolor sit amet</a:t>
            </a:r>
          </a:p>
          <a:p>
            <a:pPr>
              <a:spcAft>
                <a:spcPts val="1200"/>
              </a:spcAft>
            </a:pPr>
            <a:endParaRPr lang="en-US" sz="24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endParaRPr lang="en-US" sz="2200" dirty="0" smtClean="0">
              <a:solidFill>
                <a:srgbClr val="FFFFFF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charset="2"/>
              <a:buChar char="Ø"/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6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295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Encode Sans Normal Black</vt:lpstr>
      <vt:lpstr>Open Sans</vt:lpstr>
      <vt:lpstr>Uni Sans Book</vt:lpstr>
      <vt:lpstr>Wingdings</vt:lpstr>
      <vt:lpstr>Office Theme</vt:lpstr>
      <vt:lpstr>Project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1 for HDFS 305</dc:title>
  <dc:creator>EmilyAbel@purdue.edu</dc:creator>
  <cp:lastModifiedBy>Abel, Emily A</cp:lastModifiedBy>
  <cp:revision>31</cp:revision>
  <dcterms:created xsi:type="dcterms:W3CDTF">2018-02-06T21:34:11Z</dcterms:created>
  <dcterms:modified xsi:type="dcterms:W3CDTF">2018-11-20T22:13:05Z</dcterms:modified>
</cp:coreProperties>
</file>