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3" pos="720" userDrawn="1">
          <p15:clr>
            <a:srgbClr val="A4A3A4"/>
          </p15:clr>
        </p15:guide>
        <p15:guide id="4" pos="20016" userDrawn="1">
          <p15:clr>
            <a:srgbClr val="A4A3A4"/>
          </p15:clr>
        </p15:guide>
        <p15:guide id="5" orient="horz" pos="13104" userDrawn="1">
          <p15:clr>
            <a:srgbClr val="A4A3A4"/>
          </p15:clr>
        </p15:guide>
        <p15:guide id="6" pos="5112" userDrawn="1">
          <p15:clr>
            <a:srgbClr val="A4A3A4"/>
          </p15:clr>
        </p15:guide>
        <p15:guide id="7" pos="5688" userDrawn="1">
          <p15:clr>
            <a:srgbClr val="A4A3A4"/>
          </p15:clr>
        </p15:guide>
        <p15:guide id="8" pos="10080" userDrawn="1">
          <p15:clr>
            <a:srgbClr val="A4A3A4"/>
          </p15:clr>
        </p15:guide>
        <p15:guide id="9" pos="10656" userDrawn="1">
          <p15:clr>
            <a:srgbClr val="A4A3A4"/>
          </p15:clr>
        </p15:guide>
        <p15:guide id="10" pos="15048" userDrawn="1">
          <p15:clr>
            <a:srgbClr val="A4A3A4"/>
          </p15:clr>
        </p15:guide>
        <p15:guide id="11" pos="156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5959"/>
    <a:srgbClr val="000000"/>
    <a:srgbClr val="FFFFFF"/>
    <a:srgbClr val="9C94B9"/>
    <a:srgbClr val="340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82"/>
  </p:normalViewPr>
  <p:slideViewPr>
    <p:cSldViewPr snapToGrid="0" snapToObjects="1" showGuides="1">
      <p:cViewPr varScale="1">
        <p:scale>
          <a:sx n="22" d="100"/>
          <a:sy n="22" d="100"/>
        </p:scale>
        <p:origin x="1050" y="48"/>
      </p:cViewPr>
      <p:guideLst>
        <p:guide orient="horz" pos="720"/>
        <p:guide pos="720"/>
        <p:guide pos="20016"/>
        <p:guide orient="horz" pos="13104"/>
        <p:guide pos="5112"/>
        <p:guide pos="5688"/>
        <p:guide pos="10080"/>
        <p:guide pos="10656"/>
        <p:guide pos="15048"/>
        <p:guide pos="156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5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7B-4B77-B7D7-18F17E1AC2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rgbClr val="D35959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57B-4B77-B7D7-18F17E1AC2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8891295"/>
        <c:axId val="398881727"/>
      </c:lineChart>
      <c:catAx>
        <c:axId val="398891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5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881727"/>
        <c:crosses val="autoZero"/>
        <c:auto val="1"/>
        <c:lblAlgn val="ctr"/>
        <c:lblOffset val="100"/>
        <c:noMultiLvlLbl val="0"/>
      </c:catAx>
      <c:valAx>
        <c:axId val="3988817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891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7565808074681767"/>
          <c:y val="0.87163777468968606"/>
          <c:w val="0.28304495398902341"/>
          <c:h val="9.56452999505381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5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>
                <a:solidFill>
                  <a:schemeClr val="accent5"/>
                </a:solidFill>
              </a:defRPr>
            </a:pPr>
            <a:r>
              <a:rPr lang="en-US">
                <a:solidFill>
                  <a:schemeClr val="accent5"/>
                </a:solidFill>
              </a:rPr>
              <a:t>Chart Title</a:t>
            </a:r>
          </a:p>
        </cx:rich>
      </cx:tx>
    </cx:title>
    <cx:plotArea>
      <cx:plotAreaRegion>
        <cx:series layoutId="clusteredColumn" uniqueId="{84D2FDC0-DE4E-4127-963F-16728A07A7E1}">
          <cx:tx>
            <cx:txData>
              <cx:f>Sheet1!$A$1</cx:f>
              <cx:v>Series1</cx:v>
            </cx:txData>
          </cx:tx>
          <cx:spPr>
            <a:solidFill>
              <a:srgbClr val="D35959"/>
            </a:solidFill>
          </cx:spPr>
          <cx:dataId val="0"/>
          <cx:layoutPr>
            <cx:binning intervalClosed="r"/>
          </cx:layoutPr>
        </cx:series>
      </cx:plotAreaRegion>
      <cx:axis id="0">
        <cx:catScaling gapWidth="0"/>
        <cx:tickLabels/>
        <cx:txPr>
          <a:bodyPr spcFirstLastPara="1" vertOverflow="ellipsis" wrap="square" lIns="0" tIns="0" rIns="0" bIns="0" anchor="ctr" anchorCtr="1"/>
          <a:lstStyle/>
          <a:p>
            <a:pPr>
              <a:defRPr sz="1400">
                <a:solidFill>
                  <a:schemeClr val="accent5"/>
                </a:solidFill>
              </a:defRPr>
            </a:pPr>
            <a:endParaRPr lang="en-US" sz="1400">
              <a:solidFill>
                <a:schemeClr val="accent5"/>
              </a:solidFill>
            </a:endParaRPr>
          </a:p>
        </cx:txPr>
      </cx:axis>
      <cx:axis id="1">
        <cx:valScaling/>
        <cx:majorGridlines/>
        <cx:tickLabels/>
        <cx:txPr>
          <a:bodyPr spcFirstLastPara="1" vertOverflow="ellipsis" wrap="square" lIns="0" tIns="0" rIns="0" bIns="0" anchor="ctr" anchorCtr="1"/>
          <a:lstStyle/>
          <a:p>
            <a:pPr>
              <a:defRPr sz="1400">
                <a:solidFill>
                  <a:schemeClr val="accent5"/>
                </a:solidFill>
              </a:defRPr>
            </a:pPr>
            <a:endParaRPr lang="en-US" sz="1400">
              <a:solidFill>
                <a:schemeClr val="accent5"/>
              </a:solidFill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606D3-52CF-48AA-835F-4EE70F2EABF0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338DF-28ED-4AD6-83BC-C6D8C295C5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57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338DF-28ED-4AD6-83BC-C6D8C295C55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15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80EEA-D0D3-8B4B-92D4-DEB51ACFF84E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B81AB-2AEA-4F43-9A67-F95394B0E4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4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14/relationships/chartEx" Target="../charts/chartEx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10" Type="http://schemas.openxmlformats.org/officeDocument/2006/relationships/chart" Target="../charts/chart2.xml"/><Relationship Id="rId4" Type="http://schemas.openxmlformats.org/officeDocument/2006/relationships/chart" Target="../charts/chart1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88195"/>
            <a:ext cx="27980640" cy="1706882"/>
          </a:xfrm>
        </p:spPr>
        <p:txBody>
          <a:bodyPr anchor="b">
            <a:normAutofit/>
          </a:bodyPr>
          <a:lstStyle/>
          <a:p>
            <a:pPr algn="l"/>
            <a:r>
              <a:rPr lang="en-US" sz="9600" b="1" dirty="0" smtClean="0">
                <a:solidFill>
                  <a:schemeClr val="accent5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Project Title Here</a:t>
            </a:r>
            <a:endParaRPr lang="en-US" sz="9600" b="1" dirty="0">
              <a:solidFill>
                <a:schemeClr val="accent5"/>
              </a:solidFill>
              <a:latin typeface="Encode Sans Normal Black" charset="0"/>
              <a:ea typeface="Encode Sans Normal Black" charset="0"/>
              <a:cs typeface="Encode Sans Normal Black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8400" y="2504856"/>
            <a:ext cx="20922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5"/>
                </a:solidFill>
                <a:latin typeface="Open Sans" charset="0"/>
                <a:ea typeface="Open Sans" charset="0"/>
                <a:cs typeface="Open Sans" charset="0"/>
              </a:rPr>
              <a:t>First Name Last Name, First Name Last Name, First Name Last Name, First Name Last Name</a:t>
            </a:r>
          </a:p>
          <a:p>
            <a:endParaRPr lang="en-US" sz="3000" dirty="0">
              <a:solidFill>
                <a:schemeClr val="accent5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2424" y="5095848"/>
            <a:ext cx="6967728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35959"/>
                </a:solidFill>
                <a:latin typeface="Uni Sans Book" charset="0"/>
                <a:ea typeface="Uni Sans Book" charset="0"/>
                <a:cs typeface="Uni Sans Book" charset="0"/>
              </a:rPr>
              <a:t>SUBHEAD INTRO SIT AMET, CONSECTETUR ADIPISCING. DUIS VEL MASSA EU IPSUM TINCIDUNT CONGUE SIT AMET AC ORCI. </a:t>
            </a:r>
            <a:r>
              <a:rPr lang="en-US" sz="2400" dirty="0" smtClean="0">
                <a:solidFill>
                  <a:srgbClr val="D35959"/>
                </a:solidFill>
                <a:latin typeface="Uni Sans Book" charset="0"/>
                <a:ea typeface="Uni Sans Book" charset="0"/>
                <a:cs typeface="Uni Sans Book" charset="0"/>
              </a:rPr>
              <a:t> </a:t>
            </a:r>
          </a:p>
          <a:p>
            <a:endParaRPr lang="en-US" sz="2400" dirty="0" smtClean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Loadipiscing </a:t>
            </a:r>
            <a:r>
              <a:rPr lang="en-US" sz="24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elit. Duis vel massa eu ipsum tincidunt congue sit amet ac orci. Donec vulputate condimentum egestas. Vestibulum ante ipsum primis in faucibus orci luctus et ultrices posuere cubilia Curae; Nulla risus elit, ullamcorper sit amet arcu vel, tristique suscipit urna. Mauris sit amet arcu nisi. Duis luctus et ultrices posuere cubilia Curae; Nulla risus elit, ullamcorper sit amet arcu vel, tristique suscipit urna. Mauris sit amet arcu nisi. </a:t>
            </a:r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rem </a:t>
            </a:r>
            <a:r>
              <a:rPr lang="en-US" sz="24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amet, </a:t>
            </a:r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</a:p>
          <a:p>
            <a:endParaRPr lang="en-US" sz="24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Loadipiscing elit. Duis vel massa eu ipsum tincidunt congue sit amet ac orci. Donec vulputate condimentum egestas. Vestibulum ante ipsum primis in faucibus orci luctus et ultrices posuere cubilia Curae; Nulla risus elit, ullamcorper sit amet arcu vel, tristique suscipit urna. Mauris sit amet arcu nisi</a:t>
            </a:r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24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Mauris sit amet arcu nisi</a:t>
            </a:r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24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Mauris sit amet arcu nisi.</a:t>
            </a:r>
          </a:p>
        </p:txBody>
      </p:sp>
      <p:sp>
        <p:nvSpPr>
          <p:cNvPr id="14" name="Rectangle 13" descr="Purple box for quick facts"/>
          <p:cNvSpPr/>
          <p:nvPr/>
        </p:nvSpPr>
        <p:spPr>
          <a:xfrm>
            <a:off x="873430" y="13923290"/>
            <a:ext cx="6967728" cy="6107785"/>
          </a:xfrm>
          <a:prstGeom prst="rect">
            <a:avLst/>
          </a:prstGeom>
          <a:solidFill>
            <a:srgbClr val="D35959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3595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7381" y="14292116"/>
            <a:ext cx="6272352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 smtClean="0">
                <a:solidFill>
                  <a:srgbClr val="FFFFFF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HEADER </a:t>
            </a:r>
            <a:r>
              <a:rPr lang="en-US" sz="2800" b="1" dirty="0">
                <a:solidFill>
                  <a:srgbClr val="FFFFFF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FOR YOUR QUICK </a:t>
            </a:r>
            <a:r>
              <a:rPr lang="en-US" sz="2800" b="1" dirty="0" smtClean="0">
                <a:solidFill>
                  <a:srgbClr val="FFFFFF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FACTS</a:t>
            </a:r>
          </a:p>
          <a:p>
            <a:pPr>
              <a:spcAft>
                <a:spcPts val="1200"/>
              </a:spcAft>
            </a:pPr>
            <a:endParaRPr lang="en-US" sz="2800" b="1" dirty="0">
              <a:solidFill>
                <a:srgbClr val="FFFFFF"/>
              </a:solidFill>
              <a:latin typeface="Encode Sans Normal Black" charset="0"/>
              <a:ea typeface="Encode Sans Normal Black" charset="0"/>
              <a:cs typeface="Encode Sans Normal Black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 smtClean="0">
                <a:solidFill>
                  <a:schemeClr val="accent5"/>
                </a:solidFill>
              </a:rPr>
              <a:t>&gt;</a:t>
            </a:r>
            <a:r>
              <a:rPr lang="en-US" sz="2800" dirty="0" smtClean="0">
                <a:solidFill>
                  <a:srgbClr val="FFFFFF"/>
                </a:solidFill>
              </a:rPr>
              <a:t> Lorem </a:t>
            </a:r>
            <a:r>
              <a:rPr lang="en-US" sz="2800" dirty="0">
                <a:solidFill>
                  <a:srgbClr val="FFFFFF"/>
                </a:solidFill>
              </a:rPr>
              <a:t>ipsum dolor sit </a:t>
            </a:r>
            <a:r>
              <a:rPr lang="en-US" sz="2800" dirty="0" smtClean="0">
                <a:solidFill>
                  <a:srgbClr val="FFFFFF"/>
                </a:solidFill>
              </a:rPr>
              <a:t>amet</a:t>
            </a:r>
            <a:endParaRPr lang="en-US" sz="2800" dirty="0">
              <a:solidFill>
                <a:srgbClr val="FFFFFF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2800" b="1" dirty="0" smtClean="0">
                <a:solidFill>
                  <a:schemeClr val="accent5"/>
                </a:solidFill>
              </a:rPr>
              <a:t>&gt;</a:t>
            </a:r>
            <a:r>
              <a:rPr lang="en-US" sz="2800" dirty="0" smtClean="0">
                <a:solidFill>
                  <a:srgbClr val="FFFFFF"/>
                </a:solidFill>
              </a:rPr>
              <a:t> Lorem </a:t>
            </a:r>
            <a:r>
              <a:rPr lang="en-US" sz="2800" dirty="0">
                <a:solidFill>
                  <a:srgbClr val="FFFFFF"/>
                </a:solidFill>
              </a:rPr>
              <a:t>ipsum dolor sit </a:t>
            </a:r>
            <a:r>
              <a:rPr lang="en-US" sz="2800" dirty="0" smtClean="0">
                <a:solidFill>
                  <a:srgbClr val="FFFFFF"/>
                </a:solidFill>
              </a:rPr>
              <a:t>amet</a:t>
            </a:r>
          </a:p>
          <a:p>
            <a:pPr>
              <a:spcAft>
                <a:spcPts val="1200"/>
              </a:spcAft>
            </a:pPr>
            <a:r>
              <a:rPr lang="en-US" sz="2800" b="1" dirty="0" smtClean="0">
                <a:solidFill>
                  <a:schemeClr val="accent5"/>
                </a:solidFill>
              </a:rPr>
              <a:t>&gt;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rgbClr val="FFFFFF"/>
                </a:solidFill>
              </a:rPr>
              <a:t>Lorem </a:t>
            </a:r>
            <a:r>
              <a:rPr lang="en-US" sz="2800" dirty="0">
                <a:solidFill>
                  <a:srgbClr val="FFFFFF"/>
                </a:solidFill>
              </a:rPr>
              <a:t>ipsum dolor sit </a:t>
            </a:r>
            <a:r>
              <a:rPr lang="en-US" sz="2800" dirty="0" smtClean="0">
                <a:solidFill>
                  <a:srgbClr val="FFFFFF"/>
                </a:solidFill>
              </a:rPr>
              <a:t>amet</a:t>
            </a:r>
          </a:p>
          <a:p>
            <a:pPr>
              <a:spcAft>
                <a:spcPts val="1200"/>
              </a:spcAft>
            </a:pPr>
            <a:r>
              <a:rPr lang="en-US" sz="2800" b="1" dirty="0" smtClean="0">
                <a:solidFill>
                  <a:schemeClr val="accent5"/>
                </a:solidFill>
              </a:rPr>
              <a:t>&gt;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rgbClr val="FFFFFF"/>
                </a:solidFill>
              </a:rPr>
              <a:t>Lorem </a:t>
            </a:r>
            <a:r>
              <a:rPr lang="en-US" sz="2800" dirty="0">
                <a:solidFill>
                  <a:srgbClr val="FFFFFF"/>
                </a:solidFill>
              </a:rPr>
              <a:t>ipsum dolor sit </a:t>
            </a:r>
            <a:r>
              <a:rPr lang="en-US" sz="2800" dirty="0" smtClean="0">
                <a:solidFill>
                  <a:srgbClr val="FFFFFF"/>
                </a:solidFill>
              </a:rPr>
              <a:t>amet</a:t>
            </a:r>
          </a:p>
          <a:p>
            <a:pPr>
              <a:spcAft>
                <a:spcPts val="1200"/>
              </a:spcAft>
            </a:pPr>
            <a:r>
              <a:rPr lang="en-US" sz="2800" b="1" dirty="0" smtClean="0">
                <a:solidFill>
                  <a:schemeClr val="accent5"/>
                </a:solidFill>
              </a:rPr>
              <a:t>&gt;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rgbClr val="FFFFFF"/>
                </a:solidFill>
              </a:rPr>
              <a:t>Lorem </a:t>
            </a:r>
            <a:r>
              <a:rPr lang="en-US" sz="2800" dirty="0">
                <a:solidFill>
                  <a:srgbClr val="FFFFFF"/>
                </a:solidFill>
              </a:rPr>
              <a:t>ipsum dolor sit </a:t>
            </a:r>
            <a:r>
              <a:rPr lang="en-US" sz="2800" dirty="0" smtClean="0">
                <a:solidFill>
                  <a:srgbClr val="FFFFFF"/>
                </a:solidFill>
              </a:rPr>
              <a:t>amet</a:t>
            </a:r>
          </a:p>
          <a:p>
            <a:pPr>
              <a:spcAft>
                <a:spcPts val="1200"/>
              </a:spcAft>
            </a:pPr>
            <a:r>
              <a:rPr lang="en-US" sz="2800" b="1" dirty="0" smtClean="0">
                <a:solidFill>
                  <a:schemeClr val="accent5"/>
                </a:solidFill>
              </a:rPr>
              <a:t>&gt;</a:t>
            </a:r>
            <a:r>
              <a:rPr lang="en-US" sz="2800" dirty="0" smtClean="0">
                <a:solidFill>
                  <a:srgbClr val="FFFFFF"/>
                </a:solidFill>
              </a:rPr>
              <a:t> Lorem ipsum dolor sit amet</a:t>
            </a:r>
          </a:p>
          <a:p>
            <a:pPr>
              <a:spcAft>
                <a:spcPts val="1200"/>
              </a:spcAft>
            </a:pPr>
            <a:endParaRPr lang="en-US" sz="2400" dirty="0" smtClean="0">
              <a:solidFill>
                <a:srgbClr val="FFFFFF"/>
              </a:solidFill>
            </a:endParaRPr>
          </a:p>
          <a:p>
            <a:pPr>
              <a:spcAft>
                <a:spcPts val="1200"/>
              </a:spcAft>
            </a:pPr>
            <a:endParaRPr lang="en-US" sz="2200" dirty="0">
              <a:solidFill>
                <a:srgbClr val="FFFFFF"/>
              </a:solidFill>
            </a:endParaRPr>
          </a:p>
          <a:p>
            <a:pPr>
              <a:spcAft>
                <a:spcPts val="1200"/>
              </a:spcAft>
            </a:pPr>
            <a:endParaRPr lang="en-US" sz="2200" dirty="0" smtClean="0">
              <a:solidFill>
                <a:srgbClr val="FFFFFF"/>
              </a:solidFill>
            </a:endParaRPr>
          </a:p>
          <a:p>
            <a:pPr marL="342900" indent="-342900">
              <a:spcAft>
                <a:spcPts val="1200"/>
              </a:spcAft>
              <a:buFont typeface="Wingdings" charset="2"/>
              <a:buChar char="Ø"/>
            </a:pPr>
            <a:endParaRPr lang="en-US" sz="2200" dirty="0">
              <a:solidFill>
                <a:srgbClr val="FFFFFF"/>
              </a:solidFill>
            </a:endParaRPr>
          </a:p>
        </p:txBody>
      </p:sp>
      <p:grpSp>
        <p:nvGrpSpPr>
          <p:cNvPr id="23" name="Group 22" descr="Section Header and gold boundless bar"/>
          <p:cNvGrpSpPr/>
          <p:nvPr/>
        </p:nvGrpSpPr>
        <p:grpSpPr>
          <a:xfrm>
            <a:off x="9003364" y="3890653"/>
            <a:ext cx="6972300" cy="904357"/>
            <a:chOff x="8956548" y="11722608"/>
            <a:chExt cx="6972300" cy="904357"/>
          </a:xfrm>
        </p:grpSpPr>
        <p:sp>
          <p:nvSpPr>
            <p:cNvPr id="16" name="TextBox 15" descr="Section Header and gold boundless bar"/>
            <p:cNvSpPr txBox="1"/>
            <p:nvPr/>
          </p:nvSpPr>
          <p:spPr>
            <a:xfrm>
              <a:off x="8956548" y="11722608"/>
              <a:ext cx="6972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rgbClr val="000000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rPr>
                <a:t>Header for Presenter 1</a:t>
              </a:r>
              <a:endParaRPr lang="en-US" sz="4000" b="1" dirty="0">
                <a:solidFill>
                  <a:srgbClr val="000000"/>
                </a:solidFill>
                <a:latin typeface="Encode Sans Normal Black" charset="0"/>
                <a:ea typeface="Encode Sans Normal Black" charset="0"/>
                <a:cs typeface="Encode Sans Normal Black" charset="0"/>
              </a:endParaRPr>
            </a:p>
          </p:txBody>
        </p:sp>
        <p:pic>
          <p:nvPicPr>
            <p:cNvPr id="18" name="Picture 17" descr="Gold boundless bar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9895" y="12514189"/>
              <a:ext cx="1399032" cy="112776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9029699" y="5033530"/>
            <a:ext cx="69723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amet, consectetur adipiscing elit. Duis vel massa eu ipsum tincidunt congue sit amet ac orci. Donec 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amet, consectetur adipiscing elit. Duis vel massa eu ipsum tincidunt congue sit amet ac orci. Donec vulputate condimentum </a:t>
            </a:r>
          </a:p>
          <a:p>
            <a:endParaRPr lang="en-US" sz="1800" dirty="0" smtClean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amet, consectetur adipiscing elit. Duis vel massa eu ipsum tincidunt congue sit amet ac orci. Donec vulputate condimentum</a:t>
            </a:r>
          </a:p>
          <a:p>
            <a:endParaRPr lang="en-US" sz="1800" dirty="0" smtClean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amet, consectetur adipiscing elit. Duis vel massa eu ipsum tincidunt congue sit amet ac orci. Donec vulputate condimentum</a:t>
            </a:r>
          </a:p>
          <a:p>
            <a:endParaRPr lang="en-US" sz="18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96110" y="11321321"/>
            <a:ext cx="4649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Photo caption here Lorem 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amet, consectetur adipiscing elit. Duis vel massa eu ipsum tincidunt congue sit amet ac orci. Donec </a:t>
            </a:r>
          </a:p>
        </p:txBody>
      </p:sp>
      <p:grpSp>
        <p:nvGrpSpPr>
          <p:cNvPr id="25" name="Group 24" descr="Section Header and gold boundless bar"/>
          <p:cNvGrpSpPr/>
          <p:nvPr/>
        </p:nvGrpSpPr>
        <p:grpSpPr>
          <a:xfrm>
            <a:off x="16916400" y="3820668"/>
            <a:ext cx="6972300" cy="904357"/>
            <a:chOff x="8956548" y="11722608"/>
            <a:chExt cx="6972300" cy="904357"/>
          </a:xfrm>
        </p:grpSpPr>
        <p:sp>
          <p:nvSpPr>
            <p:cNvPr id="26" name="TextBox 25" descr="Section Header placeholder"/>
            <p:cNvSpPr txBox="1"/>
            <p:nvPr/>
          </p:nvSpPr>
          <p:spPr>
            <a:xfrm>
              <a:off x="8956548" y="11722608"/>
              <a:ext cx="6972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rgbClr val="000000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rPr>
                <a:t>Header for Presenter 3</a:t>
              </a:r>
              <a:endParaRPr lang="en-US" sz="4000" b="1" dirty="0">
                <a:solidFill>
                  <a:srgbClr val="000000"/>
                </a:solidFill>
                <a:latin typeface="Encode Sans Normal Black" charset="0"/>
                <a:ea typeface="Encode Sans Normal Black" charset="0"/>
                <a:cs typeface="Encode Sans Normal Black" charset="0"/>
              </a:endParaRPr>
            </a:p>
          </p:txBody>
        </p:sp>
        <p:pic>
          <p:nvPicPr>
            <p:cNvPr id="27" name="Picture 26" descr="gold boundless bar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9895" y="12514189"/>
              <a:ext cx="1399032" cy="112776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16922844" y="5055230"/>
            <a:ext cx="69723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amet, consectetur adipiscing elit. Duis vel massa eu ipsum tincidunt congue sit amet ac orci. Donec </a:t>
            </a:r>
          </a:p>
          <a:p>
            <a:endParaRPr lang="en-US" sz="1800" dirty="0" smtClean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amet, consectetur adipiscing elit. Duis vel massa eu ipsum tincidunt congue sit amet ac orci. Donec vulputate condimentum </a:t>
            </a:r>
          </a:p>
          <a:p>
            <a:endParaRPr lang="en-US" sz="1800" dirty="0" smtClean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amet, consectetur adipiscing elit. Duis vel massa eu ipsum tincidunt congue sit amet ac orci. Donec vulputate condimentum</a:t>
            </a:r>
          </a:p>
          <a:p>
            <a:endParaRPr lang="en-US" sz="1800" dirty="0" smtClean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amet, consectetur adipiscing elit. Duis vel massa eu ipsum tincidunt congue sit amet ac orci. Donec vulputate condimentum</a:t>
            </a:r>
          </a:p>
          <a:p>
            <a:endParaRPr lang="en-US" sz="1800" dirty="0">
              <a:latin typeface="Open Sans" charset="0"/>
              <a:ea typeface="Open Sans" charset="0"/>
              <a:cs typeface="Open Sans" charset="0"/>
            </a:endParaRPr>
          </a:p>
        </p:txBody>
      </p:sp>
      <p:grpSp>
        <p:nvGrpSpPr>
          <p:cNvPr id="29" name="Group 28" descr="Section Header and gold boundless bar"/>
          <p:cNvGrpSpPr/>
          <p:nvPr/>
        </p:nvGrpSpPr>
        <p:grpSpPr>
          <a:xfrm>
            <a:off x="24922908" y="3849370"/>
            <a:ext cx="6972300" cy="904357"/>
            <a:chOff x="8956548" y="11722608"/>
            <a:chExt cx="6972300" cy="904357"/>
          </a:xfrm>
        </p:grpSpPr>
        <p:sp>
          <p:nvSpPr>
            <p:cNvPr id="30" name="TextBox 29" descr="Section Header "/>
            <p:cNvSpPr txBox="1"/>
            <p:nvPr/>
          </p:nvSpPr>
          <p:spPr>
            <a:xfrm>
              <a:off x="8956548" y="11722608"/>
              <a:ext cx="6972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rgbClr val="000000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rPr>
                <a:t>DISCUSSION</a:t>
              </a:r>
              <a:endParaRPr lang="en-US" sz="4000" b="1" dirty="0">
                <a:solidFill>
                  <a:srgbClr val="000000"/>
                </a:solidFill>
                <a:latin typeface="Encode Sans Normal Black" charset="0"/>
                <a:ea typeface="Encode Sans Normal Black" charset="0"/>
                <a:cs typeface="Encode Sans Normal Black" charset="0"/>
              </a:endParaRPr>
            </a:p>
          </p:txBody>
        </p:sp>
        <p:pic>
          <p:nvPicPr>
            <p:cNvPr id="31" name="Picture 30" descr="gold boundless bar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9895" y="12514189"/>
              <a:ext cx="1399032" cy="112776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16916399" y="12959705"/>
            <a:ext cx="69723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amet, consectetur adipiscing elit. Duis vel massa eu ipsum tincidunt congue sit amet ac orci. Donec </a:t>
            </a:r>
          </a:p>
          <a:p>
            <a:endParaRPr lang="en-US" sz="1800" dirty="0" smtClean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amet, consectetur adipiscing elit. Duis vel massa eu ipsum tincidunt congue sit amet ac orci. Donec vulputate condimentum 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amet, consectetur adipiscing elit. Duis vel massa eu ipsum tincidunt congue sit amet ac orci. Donec vulputate condimentum</a:t>
            </a:r>
          </a:p>
          <a:p>
            <a:endParaRPr lang="en-US" sz="1800" dirty="0" smtClean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amet, consectetur adipiscing elit. Duis vel massa eu ipsum tincidunt congue sit amet ac orci. Donec vulputate condimentum</a:t>
            </a:r>
          </a:p>
          <a:p>
            <a:endParaRPr lang="en-US" sz="1800" dirty="0">
              <a:latin typeface="Open Sans" charset="0"/>
              <a:ea typeface="Open Sans" charset="0"/>
              <a:cs typeface="Open Sans" charset="0"/>
            </a:endParaRPr>
          </a:p>
        </p:txBody>
      </p:sp>
      <p:graphicFrame>
        <p:nvGraphicFramePr>
          <p:cNvPr id="55" name="Chart 54" descr="ring chart place holder"/>
          <p:cNvGraphicFramePr/>
          <p:nvPr>
            <p:extLst>
              <p:ext uri="{D42A27DB-BD31-4B8C-83A1-F6EECF244321}">
                <p14:modId xmlns:p14="http://schemas.microsoft.com/office/powerpoint/2010/main" val="872596040"/>
              </p:ext>
            </p:extLst>
          </p:nvPr>
        </p:nvGraphicFramePr>
        <p:xfrm>
          <a:off x="20815557" y="10214668"/>
          <a:ext cx="2920211" cy="3219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5" name="Straight Connector 4" descr="Gold rule line divider"/>
          <p:cNvCxnSpPr/>
          <p:nvPr/>
        </p:nvCxnSpPr>
        <p:spPr>
          <a:xfrm>
            <a:off x="8598568" y="3836053"/>
            <a:ext cx="0" cy="1626161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Straight Connector 50" descr="Gold rule line divider"/>
          <p:cNvCxnSpPr/>
          <p:nvPr/>
        </p:nvCxnSpPr>
        <p:spPr>
          <a:xfrm>
            <a:off x="16459200" y="3814710"/>
            <a:ext cx="0" cy="16253457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Straight Connector 51" descr="Gold rule line divider"/>
          <p:cNvCxnSpPr/>
          <p:nvPr/>
        </p:nvCxnSpPr>
        <p:spPr>
          <a:xfrm>
            <a:off x="24346568" y="3806555"/>
            <a:ext cx="0" cy="1626161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023256" y="12979064"/>
            <a:ext cx="69723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amet, consectetur adipiscing elit. Duis vel massa eu ipsum tincidunt congue sit amet ac orci. Donec </a:t>
            </a:r>
          </a:p>
          <a:p>
            <a:endParaRPr lang="en-US" sz="1800" dirty="0" smtClean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amet, consectetur adipiscing elit. Duis vel massa eu ipsum tincidunt congue sit amet ac orci. Donec vulputate condimentum 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amet, consectetur adipiscing elit. Duis vel massa eu ipsum tincidunt congue sit amet ac orci. Donec vulputate condimentum</a:t>
            </a:r>
          </a:p>
          <a:p>
            <a:endParaRPr lang="en-US" sz="1800" dirty="0" smtClean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amet, consectetur adipiscing elit. Duis vel massa eu ipsum tincidunt congue sit amet ac orci. Donec vulputate condimentum</a:t>
            </a:r>
          </a:p>
          <a:p>
            <a:endParaRPr lang="en-US" sz="1800" dirty="0">
              <a:latin typeface="Open Sans" charset="0"/>
              <a:ea typeface="Open Sans" charset="0"/>
              <a:cs typeface="Open Sans" charset="0"/>
            </a:endParaRPr>
          </a:p>
        </p:txBody>
      </p:sp>
      <p:grpSp>
        <p:nvGrpSpPr>
          <p:cNvPr id="50" name="Group 49" descr="Section Header and gold boundless bar"/>
          <p:cNvGrpSpPr/>
          <p:nvPr/>
        </p:nvGrpSpPr>
        <p:grpSpPr>
          <a:xfrm>
            <a:off x="8992450" y="11837842"/>
            <a:ext cx="6972300" cy="904357"/>
            <a:chOff x="8956548" y="11722608"/>
            <a:chExt cx="6972300" cy="904357"/>
          </a:xfrm>
        </p:grpSpPr>
        <p:sp>
          <p:nvSpPr>
            <p:cNvPr id="54" name="TextBox 53" descr="Section Header placeholder"/>
            <p:cNvSpPr txBox="1"/>
            <p:nvPr/>
          </p:nvSpPr>
          <p:spPr>
            <a:xfrm>
              <a:off x="8956548" y="11722608"/>
              <a:ext cx="6972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rgbClr val="000000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rPr>
                <a:t>Header for Presenter 2</a:t>
              </a:r>
              <a:endParaRPr lang="en-US" sz="4000" b="1" dirty="0">
                <a:solidFill>
                  <a:srgbClr val="000000"/>
                </a:solidFill>
                <a:latin typeface="Encode Sans Normal Black" charset="0"/>
                <a:ea typeface="Encode Sans Normal Black" charset="0"/>
                <a:cs typeface="Encode Sans Normal Black" charset="0"/>
              </a:endParaRPr>
            </a:p>
          </p:txBody>
        </p:sp>
        <p:pic>
          <p:nvPicPr>
            <p:cNvPr id="58" name="Picture 57" descr="gold boundless bar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9895" y="12514189"/>
              <a:ext cx="1399032" cy="112776"/>
            </a:xfrm>
            <a:prstGeom prst="rect">
              <a:avLst/>
            </a:prstGeom>
          </p:spPr>
        </p:pic>
      </p:grpSp>
      <p:grpSp>
        <p:nvGrpSpPr>
          <p:cNvPr id="72" name="Group 71" descr="Section Header and gold boundless bar"/>
          <p:cNvGrpSpPr/>
          <p:nvPr/>
        </p:nvGrpSpPr>
        <p:grpSpPr>
          <a:xfrm>
            <a:off x="16989552" y="11780291"/>
            <a:ext cx="6972300" cy="904357"/>
            <a:chOff x="8956548" y="11722608"/>
            <a:chExt cx="6972300" cy="904357"/>
          </a:xfrm>
        </p:grpSpPr>
        <p:sp>
          <p:nvSpPr>
            <p:cNvPr id="73" name="TextBox 72" descr="Section Header placeholder"/>
            <p:cNvSpPr txBox="1"/>
            <p:nvPr/>
          </p:nvSpPr>
          <p:spPr>
            <a:xfrm>
              <a:off x="8956548" y="11722608"/>
              <a:ext cx="6972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rgbClr val="000000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rPr>
                <a:t>Header for Presenter 4</a:t>
              </a:r>
              <a:endParaRPr lang="en-US" sz="4000" b="1" dirty="0">
                <a:solidFill>
                  <a:srgbClr val="000000"/>
                </a:solidFill>
                <a:latin typeface="Encode Sans Normal Black" charset="0"/>
                <a:ea typeface="Encode Sans Normal Black" charset="0"/>
                <a:cs typeface="Encode Sans Normal Black" charset="0"/>
              </a:endParaRPr>
            </a:p>
          </p:txBody>
        </p:sp>
        <p:pic>
          <p:nvPicPr>
            <p:cNvPr id="74" name="Picture 73" descr="gold boundless bar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9895" y="12514189"/>
              <a:ext cx="1399032" cy="112776"/>
            </a:xfrm>
            <a:prstGeom prst="rect">
              <a:avLst/>
            </a:prstGeom>
          </p:spPr>
        </p:pic>
      </p:grpSp>
      <p:grpSp>
        <p:nvGrpSpPr>
          <p:cNvPr id="76" name="Group 75" descr="Section Header and gold boundless bar"/>
          <p:cNvGrpSpPr/>
          <p:nvPr/>
        </p:nvGrpSpPr>
        <p:grpSpPr>
          <a:xfrm>
            <a:off x="932424" y="3928007"/>
            <a:ext cx="6972300" cy="904357"/>
            <a:chOff x="8956548" y="11722608"/>
            <a:chExt cx="6972300" cy="904357"/>
          </a:xfrm>
        </p:grpSpPr>
        <p:sp>
          <p:nvSpPr>
            <p:cNvPr id="77" name="TextBox 76" descr="Section Header and gold boundless bar"/>
            <p:cNvSpPr txBox="1"/>
            <p:nvPr/>
          </p:nvSpPr>
          <p:spPr>
            <a:xfrm>
              <a:off x="8956548" y="11722608"/>
              <a:ext cx="6972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rgbClr val="000000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rPr>
                <a:t>INTRODUCTION</a:t>
              </a:r>
              <a:endParaRPr lang="en-US" sz="4000" b="1" dirty="0">
                <a:solidFill>
                  <a:srgbClr val="000000"/>
                </a:solidFill>
                <a:latin typeface="Encode Sans Normal Black" charset="0"/>
                <a:ea typeface="Encode Sans Normal Black" charset="0"/>
                <a:cs typeface="Encode Sans Normal Black" charset="0"/>
              </a:endParaRPr>
            </a:p>
          </p:txBody>
        </p:sp>
        <p:pic>
          <p:nvPicPr>
            <p:cNvPr id="78" name="Picture 77" descr="Gold boundless bar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9895" y="12514189"/>
              <a:ext cx="1399032" cy="112776"/>
            </a:xfrm>
            <a:prstGeom prst="rect">
              <a:avLst/>
            </a:prstGeom>
          </p:spPr>
        </p:pic>
      </p:grpSp>
      <p:sp>
        <p:nvSpPr>
          <p:cNvPr id="79" name="TextBox 78"/>
          <p:cNvSpPr txBox="1"/>
          <p:nvPr/>
        </p:nvSpPr>
        <p:spPr>
          <a:xfrm>
            <a:off x="24927480" y="5119391"/>
            <a:ext cx="6967728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35959"/>
                </a:solidFill>
                <a:latin typeface="Uni Sans Book" charset="0"/>
                <a:ea typeface="Uni Sans Book" charset="0"/>
                <a:cs typeface="Uni Sans Book" charset="0"/>
              </a:rPr>
              <a:t>SUBHEAD INTRO SIT AMET, CONSECTETUR ADIPISCING. DUIS VEL MASSA EU IPSUM TINCIDUNT CONGUE SIT AMET AC ORCI.  </a:t>
            </a:r>
          </a:p>
          <a:p>
            <a:endParaRPr lang="en-US" sz="2400" dirty="0" smtClean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Loadipiscing </a:t>
            </a:r>
            <a:r>
              <a:rPr lang="en-US" sz="24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elit. Duis vel massa eu ipsum tincidunt congue sit amet ac orci. Donec vulputate condimentum egestas. Vestibulum ante ipsum primis in faucibus orci luctus et ultrices posuere cubilia Curae; Nulla risus elit, ullamcorper sit amet arcu vel, tristique suscipit urna. Mauris sit amet arcu nisi. Duis luctus et ultrices posuere cubilia Curae; Nulla risus elit, ullamcorper sit amet arcu vel, tristique suscipit urna. Mauris sit amet arcu nisi. </a:t>
            </a:r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rem </a:t>
            </a:r>
            <a:r>
              <a:rPr lang="en-US" sz="24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amet, </a:t>
            </a:r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</a:p>
          <a:p>
            <a:endParaRPr lang="en-US" sz="24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Loadipiscing elit. Duis vel massa eu ipsum tincidunt congue sit amet ac orci. Donec vulputate condimentum egestas. Vestibulum ante ipsum primis in faucibus orci luctus et ultrices posuere cubilia Curae; Nulla risus elit, ullamcorper sit amet arcu vel, tristique suscipit urna. Mauris sit amet arcu nisi</a:t>
            </a:r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24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Mauris sit amet arcu nisi</a:t>
            </a:r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24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Mauris sit amet arcu nisi.</a:t>
            </a:r>
          </a:p>
        </p:txBody>
      </p:sp>
      <p:sp>
        <p:nvSpPr>
          <p:cNvPr id="80" name="Rectangle 79" descr="Purple box for quick facts"/>
          <p:cNvSpPr/>
          <p:nvPr/>
        </p:nvSpPr>
        <p:spPr>
          <a:xfrm>
            <a:off x="24986758" y="13952789"/>
            <a:ext cx="6967728" cy="6107785"/>
          </a:xfrm>
          <a:prstGeom prst="rect">
            <a:avLst/>
          </a:prstGeom>
          <a:solidFill>
            <a:srgbClr val="D35959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334446" y="14292118"/>
            <a:ext cx="6272352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 smtClean="0">
                <a:solidFill>
                  <a:srgbClr val="FFFFFF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SUMMARY </a:t>
            </a:r>
          </a:p>
          <a:p>
            <a:pPr>
              <a:spcAft>
                <a:spcPts val="1200"/>
              </a:spcAft>
            </a:pPr>
            <a:endParaRPr lang="en-US" sz="2800" b="1" dirty="0">
              <a:solidFill>
                <a:srgbClr val="000000"/>
              </a:solidFill>
              <a:latin typeface="Encode Sans Normal Black" charset="0"/>
              <a:ea typeface="Encode Sans Normal Black" charset="0"/>
              <a:cs typeface="Encode Sans Normal Black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 smtClean="0">
                <a:solidFill>
                  <a:schemeClr val="accent5"/>
                </a:solidFill>
              </a:rPr>
              <a:t>&gt;</a:t>
            </a:r>
            <a:r>
              <a:rPr lang="en-US" sz="2800" dirty="0" smtClean="0">
                <a:solidFill>
                  <a:srgbClr val="FFFFFF"/>
                </a:solidFill>
              </a:rPr>
              <a:t> Lorem </a:t>
            </a:r>
            <a:r>
              <a:rPr lang="en-US" sz="2800" dirty="0">
                <a:solidFill>
                  <a:srgbClr val="FFFFFF"/>
                </a:solidFill>
              </a:rPr>
              <a:t>ipsum dolor sit </a:t>
            </a:r>
            <a:r>
              <a:rPr lang="en-US" sz="2800" dirty="0" smtClean="0">
                <a:solidFill>
                  <a:srgbClr val="FFFFFF"/>
                </a:solidFill>
              </a:rPr>
              <a:t>amet</a:t>
            </a:r>
            <a:endParaRPr lang="en-US" sz="2800" dirty="0">
              <a:solidFill>
                <a:srgbClr val="FFFFFF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2800" b="1" dirty="0" smtClean="0">
                <a:solidFill>
                  <a:schemeClr val="accent5"/>
                </a:solidFill>
              </a:rPr>
              <a:t>&gt;</a:t>
            </a:r>
            <a:r>
              <a:rPr lang="en-US" sz="2800" dirty="0" smtClean="0">
                <a:solidFill>
                  <a:srgbClr val="FFFFFF"/>
                </a:solidFill>
              </a:rPr>
              <a:t> Lorem </a:t>
            </a:r>
            <a:r>
              <a:rPr lang="en-US" sz="2800" dirty="0">
                <a:solidFill>
                  <a:srgbClr val="FFFFFF"/>
                </a:solidFill>
              </a:rPr>
              <a:t>ipsum dolor sit </a:t>
            </a:r>
            <a:r>
              <a:rPr lang="en-US" sz="2800" dirty="0" smtClean="0">
                <a:solidFill>
                  <a:srgbClr val="FFFFFF"/>
                </a:solidFill>
              </a:rPr>
              <a:t>amet</a:t>
            </a:r>
          </a:p>
          <a:p>
            <a:pPr>
              <a:spcAft>
                <a:spcPts val="1200"/>
              </a:spcAft>
            </a:pPr>
            <a:r>
              <a:rPr lang="en-US" sz="2800" b="1" dirty="0" smtClean="0">
                <a:solidFill>
                  <a:schemeClr val="accent5"/>
                </a:solidFill>
              </a:rPr>
              <a:t>&gt;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rgbClr val="FFFFFF"/>
                </a:solidFill>
              </a:rPr>
              <a:t>Lorem </a:t>
            </a:r>
            <a:r>
              <a:rPr lang="en-US" sz="2800" dirty="0">
                <a:solidFill>
                  <a:srgbClr val="FFFFFF"/>
                </a:solidFill>
              </a:rPr>
              <a:t>ipsum dolor sit </a:t>
            </a:r>
            <a:r>
              <a:rPr lang="en-US" sz="2800" dirty="0" smtClean="0">
                <a:solidFill>
                  <a:srgbClr val="FFFFFF"/>
                </a:solidFill>
              </a:rPr>
              <a:t>amet</a:t>
            </a:r>
          </a:p>
          <a:p>
            <a:pPr>
              <a:spcAft>
                <a:spcPts val="1200"/>
              </a:spcAft>
            </a:pPr>
            <a:r>
              <a:rPr lang="en-US" sz="2800" b="1" dirty="0" smtClean="0">
                <a:solidFill>
                  <a:schemeClr val="accent5"/>
                </a:solidFill>
              </a:rPr>
              <a:t>&gt;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rgbClr val="FFFFFF"/>
                </a:solidFill>
              </a:rPr>
              <a:t>Lorem </a:t>
            </a:r>
            <a:r>
              <a:rPr lang="en-US" sz="2800" dirty="0">
                <a:solidFill>
                  <a:srgbClr val="FFFFFF"/>
                </a:solidFill>
              </a:rPr>
              <a:t>ipsum dolor sit </a:t>
            </a:r>
            <a:r>
              <a:rPr lang="en-US" sz="2800" dirty="0" smtClean="0">
                <a:solidFill>
                  <a:srgbClr val="FFFFFF"/>
                </a:solidFill>
              </a:rPr>
              <a:t>amet</a:t>
            </a:r>
          </a:p>
          <a:p>
            <a:pPr>
              <a:spcAft>
                <a:spcPts val="1200"/>
              </a:spcAft>
            </a:pPr>
            <a:r>
              <a:rPr lang="en-US" sz="2800" b="1" dirty="0" smtClean="0">
                <a:solidFill>
                  <a:schemeClr val="accent5"/>
                </a:solidFill>
              </a:rPr>
              <a:t>&gt;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rgbClr val="FFFFFF"/>
                </a:solidFill>
              </a:rPr>
              <a:t>Lorem </a:t>
            </a:r>
            <a:r>
              <a:rPr lang="en-US" sz="2800" dirty="0">
                <a:solidFill>
                  <a:srgbClr val="FFFFFF"/>
                </a:solidFill>
              </a:rPr>
              <a:t>ipsum dolor sit </a:t>
            </a:r>
            <a:r>
              <a:rPr lang="en-US" sz="2800" dirty="0" smtClean="0">
                <a:solidFill>
                  <a:srgbClr val="FFFFFF"/>
                </a:solidFill>
              </a:rPr>
              <a:t>amet</a:t>
            </a:r>
          </a:p>
          <a:p>
            <a:pPr>
              <a:spcAft>
                <a:spcPts val="1200"/>
              </a:spcAft>
            </a:pPr>
            <a:r>
              <a:rPr lang="en-US" sz="2800" b="1" dirty="0" smtClean="0">
                <a:solidFill>
                  <a:schemeClr val="accent5"/>
                </a:solidFill>
              </a:rPr>
              <a:t>&gt;</a:t>
            </a:r>
            <a:r>
              <a:rPr lang="en-US" sz="2800" dirty="0" smtClean="0">
                <a:solidFill>
                  <a:srgbClr val="FFFFFF"/>
                </a:solidFill>
              </a:rPr>
              <a:t> Lorem ipsum dolor sit amet</a:t>
            </a:r>
          </a:p>
          <a:p>
            <a:pPr>
              <a:spcAft>
                <a:spcPts val="1200"/>
              </a:spcAft>
            </a:pPr>
            <a:endParaRPr lang="en-US" sz="2400" dirty="0" smtClean="0">
              <a:solidFill>
                <a:srgbClr val="FFFFFF"/>
              </a:solidFill>
            </a:endParaRPr>
          </a:p>
          <a:p>
            <a:pPr>
              <a:spcAft>
                <a:spcPts val="1200"/>
              </a:spcAft>
            </a:pPr>
            <a:endParaRPr lang="en-US" sz="2200" dirty="0">
              <a:solidFill>
                <a:srgbClr val="FFFFFF"/>
              </a:solidFill>
            </a:endParaRPr>
          </a:p>
          <a:p>
            <a:pPr>
              <a:spcAft>
                <a:spcPts val="1200"/>
              </a:spcAft>
            </a:pPr>
            <a:endParaRPr lang="en-US" sz="2200" dirty="0" smtClean="0">
              <a:solidFill>
                <a:srgbClr val="FFFFFF"/>
              </a:solidFill>
            </a:endParaRPr>
          </a:p>
          <a:p>
            <a:pPr marL="342900" indent="-342900">
              <a:spcAft>
                <a:spcPts val="1200"/>
              </a:spcAft>
              <a:buFont typeface="Wingdings" charset="2"/>
              <a:buChar char="Ø"/>
            </a:pPr>
            <a:endParaRPr lang="en-US" sz="2200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3550016"/>
            <a:ext cx="32918400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734200" y="19370528"/>
            <a:ext cx="4674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Photo caption here Lorem 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amet, consectetur adipiscing elit. Duis vel massa eu ipsum tincidunt congue sit amet ac orci. Donec 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0271551"/>
            <a:ext cx="32918400" cy="16740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090" y="8977695"/>
            <a:ext cx="4634229" cy="2292941"/>
          </a:xfrm>
          <a:prstGeom prst="rect">
            <a:avLst/>
          </a:prstGeom>
        </p:spPr>
      </p:pic>
      <p:pic>
        <p:nvPicPr>
          <p:cNvPr id="12" name="Picture 11" descr="File:&lt;strong&gt;Old English Sheep Dog&lt;/strong&gt;.JPG - Wikipedia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254" y="16934971"/>
            <a:ext cx="4625783" cy="2381640"/>
          </a:xfrm>
          <a:prstGeom prst="rect">
            <a:avLst/>
          </a:prstGeom>
        </p:spPr>
      </p:pic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2" name="Chart 31"/>
              <p:cNvGraphicFramePr/>
              <p:nvPr>
                <p:extLst>
                  <p:ext uri="{D42A27DB-BD31-4B8C-83A1-F6EECF244321}">
                    <p14:modId xmlns:p14="http://schemas.microsoft.com/office/powerpoint/2010/main" val="4014852901"/>
                  </p:ext>
                </p:extLst>
              </p:nvPr>
            </p:nvGraphicFramePr>
            <p:xfrm>
              <a:off x="8962457" y="16994934"/>
              <a:ext cx="6893032" cy="308974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32" name="Chart 3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62457" y="16994934"/>
                <a:ext cx="6893032" cy="3089748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Image result for purdue all white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33" y="20399901"/>
            <a:ext cx="4775475" cy="129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5" name="Chart 34"/>
          <p:cNvGraphicFramePr/>
          <p:nvPr>
            <p:extLst>
              <p:ext uri="{D42A27DB-BD31-4B8C-83A1-F6EECF244321}">
                <p14:modId xmlns:p14="http://schemas.microsoft.com/office/powerpoint/2010/main" val="1165607336"/>
              </p:ext>
            </p:extLst>
          </p:nvPr>
        </p:nvGraphicFramePr>
        <p:xfrm>
          <a:off x="17082898" y="9055530"/>
          <a:ext cx="6652869" cy="2717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1069967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">
      <a:dk1>
        <a:srgbClr val="33006F"/>
      </a:dk1>
      <a:lt1>
        <a:srgbClr val="E8D3A2"/>
      </a:lt1>
      <a:dk2>
        <a:srgbClr val="797979"/>
      </a:dk2>
      <a:lt2>
        <a:srgbClr val="917B4C"/>
      </a:lt2>
      <a:accent1>
        <a:srgbClr val="33016F"/>
      </a:accent1>
      <a:accent2>
        <a:srgbClr val="E8D3A2"/>
      </a:accent2>
      <a:accent3>
        <a:srgbClr val="797979"/>
      </a:accent3>
      <a:accent4>
        <a:srgbClr val="917B43"/>
      </a:accent4>
      <a:accent5>
        <a:srgbClr val="424242"/>
      </a:accent5>
      <a:accent6>
        <a:srgbClr val="797979"/>
      </a:accent6>
      <a:hlink>
        <a:srgbClr val="A9A9A9"/>
      </a:hlink>
      <a:folHlink>
        <a:srgbClr val="D5D5D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554</TotalTime>
  <Words>305</Words>
  <Application>Microsoft Office PowerPoint</Application>
  <PresentationFormat>Custom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Encode Sans Normal Black</vt:lpstr>
      <vt:lpstr>Open Sans</vt:lpstr>
      <vt:lpstr>Uni Sans Book</vt:lpstr>
      <vt:lpstr>Wingdings</vt:lpstr>
      <vt:lpstr>Office Theme</vt:lpstr>
      <vt:lpstr>Project Title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1 for HDFS 305</dc:title>
  <dc:creator>EmilyAbel@purdue.edu</dc:creator>
  <cp:lastModifiedBy>Abel, Emily A</cp:lastModifiedBy>
  <cp:revision>36</cp:revision>
  <dcterms:created xsi:type="dcterms:W3CDTF">2018-02-06T21:34:11Z</dcterms:created>
  <dcterms:modified xsi:type="dcterms:W3CDTF">2018-11-20T22:15:02Z</dcterms:modified>
</cp:coreProperties>
</file>