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20016" userDrawn="1">
          <p15:clr>
            <a:srgbClr val="A4A3A4"/>
          </p15:clr>
        </p15:guide>
        <p15:guide id="5" orient="horz" pos="13104" userDrawn="1">
          <p15:clr>
            <a:srgbClr val="A4A3A4"/>
          </p15:clr>
        </p15:guide>
        <p15:guide id="6" pos="5112" userDrawn="1">
          <p15:clr>
            <a:srgbClr val="A4A3A4"/>
          </p15:clr>
        </p15:guide>
        <p15:guide id="7" pos="5688" userDrawn="1">
          <p15:clr>
            <a:srgbClr val="A4A3A4"/>
          </p15:clr>
        </p15:guide>
        <p15:guide id="8" pos="10080" userDrawn="1">
          <p15:clr>
            <a:srgbClr val="A4A3A4"/>
          </p15:clr>
        </p15:guide>
        <p15:guide id="9" pos="10656" userDrawn="1">
          <p15:clr>
            <a:srgbClr val="A4A3A4"/>
          </p15:clr>
        </p15:guide>
        <p15:guide id="10" pos="15048" userDrawn="1">
          <p15:clr>
            <a:srgbClr val="A4A3A4"/>
          </p15:clr>
        </p15:guide>
        <p15:guide id="11" pos="15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ECFF"/>
    <a:srgbClr val="0083C4"/>
    <a:srgbClr val="B3D9FF"/>
    <a:srgbClr val="000000"/>
    <a:srgbClr val="6B5F4D"/>
    <a:srgbClr val="F8E6D4"/>
    <a:srgbClr val="F4D6B8"/>
    <a:srgbClr val="85CAC7"/>
    <a:srgbClr val="FF7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2"/>
  </p:normalViewPr>
  <p:slideViewPr>
    <p:cSldViewPr snapToGrid="0" snapToObjects="1" showGuides="1">
      <p:cViewPr varScale="1">
        <p:scale>
          <a:sx n="22" d="100"/>
          <a:sy n="22" d="100"/>
        </p:scale>
        <p:origin x="1050" y="48"/>
      </p:cViewPr>
      <p:guideLst>
        <p:guide orient="horz" pos="720"/>
        <p:guide pos="720"/>
        <p:guide pos="20016"/>
        <p:guide orient="horz" pos="13104"/>
        <p:guide pos="5112"/>
        <p:guide pos="5688"/>
        <p:guide pos="10080"/>
        <p:guide pos="10656"/>
        <p:guide pos="15048"/>
        <p:guide pos="15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606D3-52CF-48AA-835F-4EE70F2EABF0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338DF-28ED-4AD6-83BC-C6D8C295C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7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338DF-28ED-4AD6-83BC-C6D8C295C5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15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0EEA-D0D3-8B4B-92D4-DEB51ACFF84E}" type="datetimeFigureOut">
              <a:rPr lang="en-US" smtClean="0"/>
              <a:t>11/20/2018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81AB-2AEA-4F43-9A67-F95394B0E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Purple box for quick facts"/>
          <p:cNvSpPr/>
          <p:nvPr/>
        </p:nvSpPr>
        <p:spPr>
          <a:xfrm>
            <a:off x="442453" y="5840361"/>
            <a:ext cx="7599155" cy="15562944"/>
          </a:xfrm>
          <a:prstGeom prst="rect">
            <a:avLst/>
          </a:prstGeom>
          <a:solidFill>
            <a:srgbClr val="B3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58166" y="7195728"/>
            <a:ext cx="696772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Uni Sans Book" charset="0"/>
                <a:ea typeface="Uni Sans Book" charset="0"/>
                <a:cs typeface="Uni Sans Book" charset="0"/>
              </a:rPr>
              <a:t>SUBHEAD INTRO SIT AMET, CONSECTETUR ADIPISCING. DUIS VEL MASSA EU IPSUM TINCIDUNT CONGUE SIT AMET AC ORCI. </a:t>
            </a:r>
            <a:r>
              <a:rPr lang="en-US" sz="2400" dirty="0" smtClean="0">
                <a:solidFill>
                  <a:srgbClr val="85CAC7"/>
                </a:solidFill>
                <a:latin typeface="Uni Sans Book" charset="0"/>
                <a:ea typeface="Uni Sans Book" charset="0"/>
                <a:cs typeface="Uni Sans Book" charset="0"/>
              </a:rPr>
              <a:t> </a:t>
            </a:r>
          </a:p>
          <a:p>
            <a:endParaRPr lang="en-US" sz="24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Loadipiscing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elit. Duis vel massa eu ipsum tincidunt congue sit amet ac orci. Donec vulputate condimentum egestas. Vestibulum ante ipsum primis in faucibus orci luctus et ultrices posuere cubilia Curae; Nulla risus elit, ullamcorper sit amet arcu vel, tristique suscipit urna. Mauris sit amet arcu nisi. Duis luctus et ultrices posuere cubilia Curae; Nulla risus elit, ullamcorper sit amet arcu vel, tristique suscipit urna. Mauris sit amet arcu nisi. 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rem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</a:p>
          <a:p>
            <a:endParaRPr lang="en-US" sz="24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Loadipiscing elit. Duis vel massa eu ipsum tincidunt congue sit amet ac orci. Donec vulputate condimentum egestas. Vestibulum ante ipsum primis in faucibus orci luctus et ultrices posuere cubilia Curae; Nulla risus elit, ullamcorper sit amet arcu vel, tristique suscipit urna. Mauris sit amet arcu nisi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 sit amet arcu nisi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 sit amet arcu nisi.</a:t>
            </a:r>
          </a:p>
        </p:txBody>
      </p:sp>
      <p:sp>
        <p:nvSpPr>
          <p:cNvPr id="90" name="Rectangle 89" descr="Purple box for quick facts"/>
          <p:cNvSpPr/>
          <p:nvPr/>
        </p:nvSpPr>
        <p:spPr>
          <a:xfrm>
            <a:off x="8580785" y="5840361"/>
            <a:ext cx="7599155" cy="15562944"/>
          </a:xfrm>
          <a:prstGeom prst="rect">
            <a:avLst/>
          </a:prstGeom>
          <a:solidFill>
            <a:srgbClr val="B3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1" name="Rectangle 90" descr="Purple box for quick facts"/>
          <p:cNvSpPr/>
          <p:nvPr/>
        </p:nvSpPr>
        <p:spPr>
          <a:xfrm>
            <a:off x="16735284" y="5840361"/>
            <a:ext cx="7599155" cy="15562944"/>
          </a:xfrm>
          <a:prstGeom prst="rect">
            <a:avLst/>
          </a:prstGeom>
          <a:solidFill>
            <a:srgbClr val="B3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2" name="Rectangle 91" descr="Purple box for quick facts"/>
          <p:cNvSpPr/>
          <p:nvPr/>
        </p:nvSpPr>
        <p:spPr>
          <a:xfrm>
            <a:off x="24857450" y="5840361"/>
            <a:ext cx="7599155" cy="15562944"/>
          </a:xfrm>
          <a:prstGeom prst="rect">
            <a:avLst/>
          </a:prstGeom>
          <a:solidFill>
            <a:srgbClr val="B3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94211" y="7277413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amet, consectetur adipiscing elit. Duis vel massa eu ipsum tincidunt congue sit amet ac orci. Donec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94210" y="14786109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amet, consectetur adipiscing elit. Duis vel massa eu ipsum tincidunt congue sit amet ac orci. Donec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3641" y="15874685"/>
            <a:ext cx="6933259" cy="52322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en-US" sz="2800" b="1" dirty="0" smtClean="0">
              <a:solidFill>
                <a:srgbClr val="FFFFFF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  <a:p>
            <a:pPr algn="ctr"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HEADER </a:t>
            </a:r>
            <a:r>
              <a:rPr lang="en-US" sz="2800" b="1" dirty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FOR YOUR QUICK </a:t>
            </a:r>
            <a:r>
              <a:rPr lang="en-US" sz="2800" b="1" dirty="0" smtClean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FACTS</a:t>
            </a:r>
          </a:p>
          <a:p>
            <a:pPr algn="ctr">
              <a:spcAft>
                <a:spcPts val="1200"/>
              </a:spcAft>
            </a:pPr>
            <a:endParaRPr lang="en-US" sz="1000" b="1" dirty="0" smtClean="0">
              <a:solidFill>
                <a:schemeClr val="accent5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  <a:p>
            <a:pPr algn="ctr">
              <a:spcAft>
                <a:spcPts val="1200"/>
              </a:spcAft>
            </a:pPr>
            <a:endParaRPr lang="en-US" sz="1000" b="1" dirty="0" smtClean="0">
              <a:solidFill>
                <a:schemeClr val="accent5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  <a:p>
            <a:pPr algn="ctr"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</a:t>
            </a:r>
            <a:r>
              <a:rPr lang="en-US" sz="2800" dirty="0" smtClean="0">
                <a:solidFill>
                  <a:schemeClr val="accent5"/>
                </a:solidFill>
              </a:rPr>
              <a:t> Lorem </a:t>
            </a:r>
            <a:r>
              <a:rPr lang="en-US" sz="2800" dirty="0">
                <a:solidFill>
                  <a:schemeClr val="accent5"/>
                </a:solidFill>
              </a:rPr>
              <a:t>ipsum dolor sit </a:t>
            </a:r>
            <a:r>
              <a:rPr lang="en-US" sz="2800" dirty="0" smtClean="0">
                <a:solidFill>
                  <a:schemeClr val="accent5"/>
                </a:solidFill>
              </a:rPr>
              <a:t>amet</a:t>
            </a:r>
            <a:endParaRPr lang="en-US" sz="2800" dirty="0">
              <a:solidFill>
                <a:schemeClr val="accent5"/>
              </a:solidFill>
            </a:endParaRPr>
          </a:p>
          <a:p>
            <a:pPr algn="ctr"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</a:t>
            </a:r>
            <a:r>
              <a:rPr lang="en-US" sz="2800" dirty="0" smtClean="0">
                <a:solidFill>
                  <a:schemeClr val="accent5"/>
                </a:solidFill>
              </a:rPr>
              <a:t> Lorem </a:t>
            </a:r>
            <a:r>
              <a:rPr lang="en-US" sz="2800" dirty="0">
                <a:solidFill>
                  <a:schemeClr val="accent5"/>
                </a:solidFill>
              </a:rPr>
              <a:t>ipsum dolor sit </a:t>
            </a:r>
            <a:r>
              <a:rPr lang="en-US" sz="2800" dirty="0" smtClean="0">
                <a:solidFill>
                  <a:schemeClr val="accent5"/>
                </a:solidFill>
              </a:rPr>
              <a:t>amet</a:t>
            </a:r>
          </a:p>
          <a:p>
            <a:pPr algn="ctr"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 </a:t>
            </a:r>
            <a:r>
              <a:rPr lang="en-US" sz="2800" dirty="0" smtClean="0">
                <a:solidFill>
                  <a:schemeClr val="accent5"/>
                </a:solidFill>
              </a:rPr>
              <a:t>Lorem </a:t>
            </a:r>
            <a:r>
              <a:rPr lang="en-US" sz="2800" dirty="0">
                <a:solidFill>
                  <a:schemeClr val="accent5"/>
                </a:solidFill>
              </a:rPr>
              <a:t>ipsum dolor sit </a:t>
            </a:r>
            <a:r>
              <a:rPr lang="en-US" sz="2800" dirty="0" smtClean="0">
                <a:solidFill>
                  <a:schemeClr val="accent5"/>
                </a:solidFill>
              </a:rPr>
              <a:t>amet</a:t>
            </a:r>
          </a:p>
          <a:p>
            <a:pPr algn="ctr"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 </a:t>
            </a:r>
            <a:r>
              <a:rPr lang="en-US" sz="2800" dirty="0" smtClean="0">
                <a:solidFill>
                  <a:schemeClr val="accent5"/>
                </a:solidFill>
              </a:rPr>
              <a:t>Lorem </a:t>
            </a:r>
            <a:r>
              <a:rPr lang="en-US" sz="2800" dirty="0">
                <a:solidFill>
                  <a:schemeClr val="accent5"/>
                </a:solidFill>
              </a:rPr>
              <a:t>ipsum dolor sit </a:t>
            </a:r>
            <a:r>
              <a:rPr lang="en-US" sz="2800" dirty="0" smtClean="0">
                <a:solidFill>
                  <a:schemeClr val="accent5"/>
                </a:solidFill>
              </a:rPr>
              <a:t>amet</a:t>
            </a:r>
          </a:p>
          <a:p>
            <a:pPr algn="ctr"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 </a:t>
            </a:r>
            <a:r>
              <a:rPr lang="en-US" sz="2800" dirty="0" smtClean="0">
                <a:solidFill>
                  <a:schemeClr val="accent5"/>
                </a:solidFill>
              </a:rPr>
              <a:t>Lorem </a:t>
            </a:r>
            <a:r>
              <a:rPr lang="en-US" sz="2800" dirty="0">
                <a:solidFill>
                  <a:schemeClr val="accent5"/>
                </a:solidFill>
              </a:rPr>
              <a:t>ipsum dolor sit </a:t>
            </a:r>
            <a:r>
              <a:rPr lang="en-US" sz="2800" dirty="0" smtClean="0">
                <a:solidFill>
                  <a:schemeClr val="accent5"/>
                </a:solidFill>
              </a:rPr>
              <a:t>amet</a:t>
            </a:r>
          </a:p>
          <a:p>
            <a:pPr>
              <a:spcAft>
                <a:spcPts val="1200"/>
              </a:spcAft>
            </a:pPr>
            <a:endParaRPr lang="en-US" sz="2800" dirty="0" smtClean="0">
              <a:solidFill>
                <a:srgbClr val="00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6724670" y="5833569"/>
            <a:ext cx="7598664" cy="1157166"/>
            <a:chOff x="16724670" y="5833569"/>
            <a:chExt cx="7598664" cy="1157166"/>
          </a:xfrm>
          <a:solidFill>
            <a:srgbClr val="0083C4"/>
          </a:solidFill>
        </p:grpSpPr>
        <p:sp>
          <p:nvSpPr>
            <p:cNvPr id="45" name="Rectangle 44"/>
            <p:cNvSpPr/>
            <p:nvPr/>
          </p:nvSpPr>
          <p:spPr>
            <a:xfrm>
              <a:off x="16724670" y="5833569"/>
              <a:ext cx="7598664" cy="1157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049135" y="6106834"/>
              <a:ext cx="6607278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Header for Presenter </a:t>
              </a:r>
              <a:r>
                <a:rPr lang="en-US" sz="4000" b="1" dirty="0" smtClean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3</a:t>
              </a:r>
              <a:endParaRPr lang="en-US" sz="4000" b="1" dirty="0">
                <a:solidFill>
                  <a:srgbClr val="000000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42944" y="5809954"/>
            <a:ext cx="7598664" cy="1157166"/>
            <a:chOff x="16724670" y="5833569"/>
            <a:chExt cx="7598664" cy="1157166"/>
          </a:xfrm>
        </p:grpSpPr>
        <p:sp>
          <p:nvSpPr>
            <p:cNvPr id="95" name="Rectangle 94"/>
            <p:cNvSpPr/>
            <p:nvPr/>
          </p:nvSpPr>
          <p:spPr>
            <a:xfrm>
              <a:off x="16724670" y="5833569"/>
              <a:ext cx="7598664" cy="1157166"/>
            </a:xfrm>
            <a:prstGeom prst="rect">
              <a:avLst/>
            </a:prstGeom>
            <a:solidFill>
              <a:srgbClr val="008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7049135" y="6106834"/>
              <a:ext cx="66072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INTRODUCTION</a:t>
              </a:r>
              <a:endParaRPr lang="en-US" sz="4000" b="1" dirty="0">
                <a:solidFill>
                  <a:srgbClr val="000000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8591890" y="5809954"/>
            <a:ext cx="7598664" cy="1157166"/>
            <a:chOff x="16724670" y="5833569"/>
            <a:chExt cx="7598664" cy="1157166"/>
          </a:xfrm>
          <a:solidFill>
            <a:srgbClr val="0083C4"/>
          </a:solidFill>
        </p:grpSpPr>
        <p:sp>
          <p:nvSpPr>
            <p:cNvPr id="102" name="Rectangle 101"/>
            <p:cNvSpPr/>
            <p:nvPr/>
          </p:nvSpPr>
          <p:spPr>
            <a:xfrm>
              <a:off x="16724670" y="5833569"/>
              <a:ext cx="7598664" cy="1157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049135" y="6106834"/>
              <a:ext cx="6607278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Header for Presenter </a:t>
              </a:r>
              <a:r>
                <a:rPr lang="en-US" sz="4000" b="1" dirty="0" smtClean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1</a:t>
              </a:r>
              <a:endParaRPr lang="en-US" sz="4000" b="1" dirty="0">
                <a:solidFill>
                  <a:srgbClr val="000000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591890" y="13299892"/>
            <a:ext cx="7598664" cy="1157166"/>
            <a:chOff x="16724670" y="5833569"/>
            <a:chExt cx="7598664" cy="1157166"/>
          </a:xfrm>
          <a:solidFill>
            <a:srgbClr val="0083C4"/>
          </a:solidFill>
        </p:grpSpPr>
        <p:sp>
          <p:nvSpPr>
            <p:cNvPr id="105" name="Rectangle 104"/>
            <p:cNvSpPr/>
            <p:nvPr/>
          </p:nvSpPr>
          <p:spPr>
            <a:xfrm>
              <a:off x="16724670" y="5833569"/>
              <a:ext cx="7598664" cy="1157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7049135" y="6106834"/>
              <a:ext cx="6607278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Header for Presenter 2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8945853" y="11465736"/>
            <a:ext cx="66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5"/>
                </a:solidFill>
              </a:rPr>
              <a:t>Insert graphic or additional text here </a:t>
            </a:r>
            <a:endParaRPr lang="en-US" sz="4400" b="1" dirty="0">
              <a:solidFill>
                <a:schemeClr val="accent5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012198" y="19085291"/>
            <a:ext cx="66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5"/>
                </a:solidFill>
              </a:rPr>
              <a:t>Insert graphic or additional text here </a:t>
            </a:r>
            <a:endParaRPr lang="en-US" sz="4400" b="1" dirty="0">
              <a:solidFill>
                <a:schemeClr val="accent5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7040238" y="7281388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amet, consectetur adipiscing elit. Duis vel massa eu ipsum tincidunt congue sit amet ac orci. Donec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7040237" y="14790084"/>
            <a:ext cx="69723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ipsum dolor sit amet, consectetur adipiscing elit. Duis vel massa eu ipsum tincidunt congue sit amet ac orci. Donec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 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18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Lorem </a:t>
            </a:r>
            <a:r>
              <a:rPr lang="en-US" sz="18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consectetur adipiscing elit. Duis vel massa eu ipsum tincidunt congue sit amet ac orci. Donec vulputate condimentum</a:t>
            </a:r>
          </a:p>
          <a:p>
            <a:endParaRPr lang="en-US" sz="1800" dirty="0">
              <a:latin typeface="Open Sans" charset="0"/>
              <a:ea typeface="Open Sans" charset="0"/>
              <a:cs typeface="Open Sans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16737917" y="13303867"/>
            <a:ext cx="7598664" cy="1157166"/>
            <a:chOff x="16724670" y="5833569"/>
            <a:chExt cx="7598664" cy="1157166"/>
          </a:xfrm>
          <a:solidFill>
            <a:srgbClr val="0083C4"/>
          </a:solidFill>
        </p:grpSpPr>
        <p:sp>
          <p:nvSpPr>
            <p:cNvPr id="112" name="Rectangle 111"/>
            <p:cNvSpPr/>
            <p:nvPr/>
          </p:nvSpPr>
          <p:spPr>
            <a:xfrm>
              <a:off x="16724670" y="5833569"/>
              <a:ext cx="7598664" cy="11571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7049135" y="6106834"/>
              <a:ext cx="6607278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Header for Presenter </a:t>
              </a:r>
              <a:r>
                <a:rPr lang="en-US" sz="4000" b="1" dirty="0" smtClean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4</a:t>
              </a:r>
              <a:endParaRPr lang="en-US" sz="4000" b="1" dirty="0">
                <a:solidFill>
                  <a:srgbClr val="000000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17091880" y="11469711"/>
            <a:ext cx="66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5"/>
                </a:solidFill>
              </a:rPr>
              <a:t>Insert graphic or additional text here </a:t>
            </a:r>
            <a:endParaRPr lang="en-US" sz="4400" b="1" dirty="0">
              <a:solidFill>
                <a:schemeClr val="accent5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7158225" y="19089266"/>
            <a:ext cx="66072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5"/>
                </a:solidFill>
              </a:rPr>
              <a:t>Insert graphic or additional text here </a:t>
            </a:r>
            <a:endParaRPr lang="en-US" sz="4400" b="1" dirty="0">
              <a:solidFill>
                <a:schemeClr val="accent5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4868064" y="5847120"/>
            <a:ext cx="7598664" cy="1157166"/>
            <a:chOff x="16724670" y="5833569"/>
            <a:chExt cx="7598664" cy="1157166"/>
          </a:xfrm>
        </p:grpSpPr>
        <p:sp>
          <p:nvSpPr>
            <p:cNvPr id="117" name="Rectangle 116"/>
            <p:cNvSpPr/>
            <p:nvPr/>
          </p:nvSpPr>
          <p:spPr>
            <a:xfrm>
              <a:off x="16724670" y="5833569"/>
              <a:ext cx="7598664" cy="1157166"/>
            </a:xfrm>
            <a:prstGeom prst="rect">
              <a:avLst/>
            </a:prstGeom>
            <a:solidFill>
              <a:srgbClr val="008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049135" y="6106834"/>
              <a:ext cx="66072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000000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DISCUSSION</a:t>
              </a:r>
              <a:endParaRPr lang="en-US" sz="4000" b="1" dirty="0">
                <a:solidFill>
                  <a:srgbClr val="000000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25278390" y="7195728"/>
            <a:ext cx="696772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Uni Sans Book" charset="0"/>
                <a:ea typeface="Uni Sans Book" charset="0"/>
                <a:cs typeface="Uni Sans Book" charset="0"/>
              </a:rPr>
              <a:t>SUBHEAD INTRO SIT AMET, CONSECTETUR ADIPISCING. DUIS VEL MASSA EU IPSUM TINCIDUNT CONGUE SIT AMET AC ORCI. </a:t>
            </a:r>
            <a:r>
              <a:rPr lang="en-US" sz="2400" dirty="0" smtClean="0">
                <a:solidFill>
                  <a:srgbClr val="000000"/>
                </a:solidFill>
                <a:latin typeface="Uni Sans Book" charset="0"/>
                <a:ea typeface="Uni Sans Book" charset="0"/>
                <a:cs typeface="Uni Sans Book" charset="0"/>
              </a:rPr>
              <a:t> </a:t>
            </a:r>
          </a:p>
          <a:p>
            <a:endParaRPr lang="en-US" sz="2400" dirty="0" smtClean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Loadipiscing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elit. Duis vel massa eu ipsum tincidunt congue sit amet ac orci. Donec vulputate condimentum egestas. Vestibulum ante ipsum primis in faucibus orci luctus et ultrices posuere cubilia Curae; Nulla risus elit, ullamcorper sit amet arcu vel, tristique suscipit urna. Mauris sit amet arcu nisi. Duis luctus et ultrices posuere cubilia Curae; Nulla risus elit, ullamcorper sit amet arcu vel, tristique suscipit urna. Mauris sit amet arcu nisi. 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rem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ipsum dolor sit amet, 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consectetur</a:t>
            </a:r>
          </a:p>
          <a:p>
            <a:endParaRPr lang="en-US" sz="2400" dirty="0">
              <a:solidFill>
                <a:srgbClr val="000000"/>
              </a:solidFill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Loadipiscing elit. Duis vel massa eu ipsum tincidunt congue sit amet ac orci. Donec vulputate condimentum egestas. Vestibulum ante ipsum primis in faucibus orci luctus et ultrices posuere cubilia Curae; Nulla risus elit, ullamcorper sit amet arcu vel, tristique suscipit urna. Mauris sit amet arcu nisi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 sit amet arcu nisi</a:t>
            </a:r>
            <a:r>
              <a:rPr lang="en-US" sz="2400" dirty="0" smtClean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Open Sans" charset="0"/>
                <a:ea typeface="Open Sans" charset="0"/>
                <a:cs typeface="Open Sans" charset="0"/>
              </a:rPr>
              <a:t>Mauris sit amet arcu nisi.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5200766" y="15890549"/>
            <a:ext cx="6933259" cy="52322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en-US" sz="2800" b="1" dirty="0" smtClean="0">
              <a:solidFill>
                <a:srgbClr val="000000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  <a:p>
            <a:pPr algn="ctr"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SUMMARY</a:t>
            </a:r>
          </a:p>
          <a:p>
            <a:pPr algn="ctr">
              <a:spcAft>
                <a:spcPts val="1200"/>
              </a:spcAft>
            </a:pPr>
            <a:endParaRPr lang="en-US" sz="1000" b="1" dirty="0" smtClean="0">
              <a:solidFill>
                <a:schemeClr val="accent5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  <a:p>
            <a:pPr algn="ctr">
              <a:spcAft>
                <a:spcPts val="1200"/>
              </a:spcAft>
            </a:pPr>
            <a:endParaRPr lang="en-US" sz="1000" b="1" dirty="0" smtClean="0">
              <a:solidFill>
                <a:schemeClr val="accent5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  <a:p>
            <a:pPr algn="ctr"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</a:t>
            </a:r>
            <a:r>
              <a:rPr lang="en-US" sz="2800" dirty="0" smtClean="0">
                <a:solidFill>
                  <a:schemeClr val="accent5"/>
                </a:solidFill>
              </a:rPr>
              <a:t> Lorem </a:t>
            </a:r>
            <a:r>
              <a:rPr lang="en-US" sz="2800" dirty="0">
                <a:solidFill>
                  <a:schemeClr val="accent5"/>
                </a:solidFill>
              </a:rPr>
              <a:t>ipsum dolor sit </a:t>
            </a:r>
            <a:r>
              <a:rPr lang="en-US" sz="2800" dirty="0" smtClean="0">
                <a:solidFill>
                  <a:schemeClr val="accent5"/>
                </a:solidFill>
              </a:rPr>
              <a:t>amet</a:t>
            </a:r>
            <a:endParaRPr lang="en-US" sz="2800" dirty="0">
              <a:solidFill>
                <a:schemeClr val="accent5"/>
              </a:solidFill>
            </a:endParaRPr>
          </a:p>
          <a:p>
            <a:pPr algn="ctr"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</a:t>
            </a:r>
            <a:r>
              <a:rPr lang="en-US" sz="2800" dirty="0" smtClean="0">
                <a:solidFill>
                  <a:schemeClr val="accent5"/>
                </a:solidFill>
              </a:rPr>
              <a:t> Lorem </a:t>
            </a:r>
            <a:r>
              <a:rPr lang="en-US" sz="2800" dirty="0">
                <a:solidFill>
                  <a:schemeClr val="accent5"/>
                </a:solidFill>
              </a:rPr>
              <a:t>ipsum dolor sit </a:t>
            </a:r>
            <a:r>
              <a:rPr lang="en-US" sz="2800" dirty="0" smtClean="0">
                <a:solidFill>
                  <a:schemeClr val="accent5"/>
                </a:solidFill>
              </a:rPr>
              <a:t>amet</a:t>
            </a:r>
          </a:p>
          <a:p>
            <a:pPr algn="ctr"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 </a:t>
            </a:r>
            <a:r>
              <a:rPr lang="en-US" sz="2800" dirty="0" smtClean="0">
                <a:solidFill>
                  <a:schemeClr val="accent5"/>
                </a:solidFill>
              </a:rPr>
              <a:t>Lorem </a:t>
            </a:r>
            <a:r>
              <a:rPr lang="en-US" sz="2800" dirty="0">
                <a:solidFill>
                  <a:schemeClr val="accent5"/>
                </a:solidFill>
              </a:rPr>
              <a:t>ipsum dolor sit </a:t>
            </a:r>
            <a:r>
              <a:rPr lang="en-US" sz="2800" dirty="0" smtClean="0">
                <a:solidFill>
                  <a:schemeClr val="accent5"/>
                </a:solidFill>
              </a:rPr>
              <a:t>amet</a:t>
            </a:r>
          </a:p>
          <a:p>
            <a:pPr algn="ctr"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 </a:t>
            </a:r>
            <a:r>
              <a:rPr lang="en-US" sz="2800" dirty="0" smtClean="0">
                <a:solidFill>
                  <a:schemeClr val="accent5"/>
                </a:solidFill>
              </a:rPr>
              <a:t>Lorem </a:t>
            </a:r>
            <a:r>
              <a:rPr lang="en-US" sz="2800" dirty="0">
                <a:solidFill>
                  <a:schemeClr val="accent5"/>
                </a:solidFill>
              </a:rPr>
              <a:t>ipsum dolor sit </a:t>
            </a:r>
            <a:r>
              <a:rPr lang="en-US" sz="2800" dirty="0" smtClean="0">
                <a:solidFill>
                  <a:schemeClr val="accent5"/>
                </a:solidFill>
              </a:rPr>
              <a:t>amet</a:t>
            </a:r>
          </a:p>
          <a:p>
            <a:pPr algn="ctr">
              <a:spcAft>
                <a:spcPts val="1200"/>
              </a:spcAft>
            </a:pPr>
            <a:r>
              <a:rPr lang="en-US" sz="2800" b="1" dirty="0" smtClean="0">
                <a:solidFill>
                  <a:schemeClr val="accent5"/>
                </a:solidFill>
              </a:rPr>
              <a:t>&gt; </a:t>
            </a:r>
            <a:r>
              <a:rPr lang="en-US" sz="2800" dirty="0" smtClean="0">
                <a:solidFill>
                  <a:schemeClr val="accent5"/>
                </a:solidFill>
              </a:rPr>
              <a:t>Lorem </a:t>
            </a:r>
            <a:r>
              <a:rPr lang="en-US" sz="2800" dirty="0">
                <a:solidFill>
                  <a:schemeClr val="accent5"/>
                </a:solidFill>
              </a:rPr>
              <a:t>ipsum dolor sit </a:t>
            </a:r>
            <a:r>
              <a:rPr lang="en-US" sz="2800" dirty="0" smtClean="0">
                <a:solidFill>
                  <a:schemeClr val="accent5"/>
                </a:solidFill>
              </a:rPr>
              <a:t>amet</a:t>
            </a:r>
          </a:p>
          <a:p>
            <a:pPr>
              <a:spcAft>
                <a:spcPts val="1200"/>
              </a:spcAft>
            </a:pPr>
            <a:endParaRPr lang="en-US" sz="2800" dirty="0" smtClean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43989"/>
            <a:ext cx="32918400" cy="5186044"/>
          </a:xfrm>
          <a:prstGeom prst="rect">
            <a:avLst/>
          </a:prstGeom>
          <a:solidFill>
            <a:srgbClr val="008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46823" y="1262457"/>
            <a:ext cx="16083577" cy="1706882"/>
          </a:xfrm>
        </p:spPr>
        <p:txBody>
          <a:bodyPr anchor="b">
            <a:normAutofit/>
          </a:bodyPr>
          <a:lstStyle/>
          <a:p>
            <a:r>
              <a:rPr lang="en-US" sz="11500" b="1" dirty="0" smtClean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Project Title Here</a:t>
            </a:r>
            <a:endParaRPr lang="en-US" sz="11500" b="1" dirty="0">
              <a:solidFill>
                <a:srgbClr val="FFFFFF"/>
              </a:solidFill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1347" y="3506050"/>
            <a:ext cx="21877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First Name Last Name, First Name Last Name, First Name Last Name, First Name Last Name</a:t>
            </a:r>
          </a:p>
          <a:p>
            <a:pPr algn="ctr"/>
            <a:endParaRPr lang="en-US" sz="4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5142055"/>
            <a:ext cx="329184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6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rgbClr val="33006F"/>
      </a:dk1>
      <a:lt1>
        <a:srgbClr val="E8D3A2"/>
      </a:lt1>
      <a:dk2>
        <a:srgbClr val="797979"/>
      </a:dk2>
      <a:lt2>
        <a:srgbClr val="917B4C"/>
      </a:lt2>
      <a:accent1>
        <a:srgbClr val="33016F"/>
      </a:accent1>
      <a:accent2>
        <a:srgbClr val="E8D3A2"/>
      </a:accent2>
      <a:accent3>
        <a:srgbClr val="797979"/>
      </a:accent3>
      <a:accent4>
        <a:srgbClr val="917B43"/>
      </a:accent4>
      <a:accent5>
        <a:srgbClr val="424242"/>
      </a:accent5>
      <a:accent6>
        <a:srgbClr val="797979"/>
      </a:accent6>
      <a:hlink>
        <a:srgbClr val="A9A9A9"/>
      </a:hlink>
      <a:folHlink>
        <a:srgbClr val="D5D5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</TotalTime>
  <Words>263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Encode Sans Normal Black</vt:lpstr>
      <vt:lpstr>Open Sans</vt:lpstr>
      <vt:lpstr>Uni Sans Book</vt:lpstr>
      <vt:lpstr>Office Theme</vt:lpstr>
      <vt:lpstr>Project 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1 for HDFS 305</dc:title>
  <dc:creator>EmilyAbel@purdue.edu</dc:creator>
  <cp:lastModifiedBy>Abel, Emily A</cp:lastModifiedBy>
  <cp:revision>40</cp:revision>
  <dcterms:created xsi:type="dcterms:W3CDTF">2018-02-06T21:34:11Z</dcterms:created>
  <dcterms:modified xsi:type="dcterms:W3CDTF">2018-11-20T22:15:31Z</dcterms:modified>
</cp:coreProperties>
</file>