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lobalFinancialInclusionProject/GlobalInclusionTrend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09F4FE-C973-4774-B034-F85D89390D5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Global Financial Inclusion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B7F58D-75E4-4046-A3DB-5605AF6639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1/25/2024 8:28:15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Inclusion Trends8" id="2" name="slide2">
            <a:extLst>
              <a:ext uri="{FF2B5EF4-FFF2-40B4-BE49-F238E27FC236}">
                <a16:creationId xmlns:a16="http://schemas.microsoft.com/office/drawing/2014/main" id="{DCEB979E-013D-4B45-8DDA-9CB7AE7A8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Inclusion Trends2" id="3" name="slide3">
            <a:extLst>
              <a:ext uri="{FF2B5EF4-FFF2-40B4-BE49-F238E27FC236}">
                <a16:creationId xmlns:a16="http://schemas.microsoft.com/office/drawing/2014/main" id="{A6A505FB-CDCB-4CD4-A0B1-D494603D3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Inclusion Trends3" id="4" name="slide4">
            <a:extLst>
              <a:ext uri="{FF2B5EF4-FFF2-40B4-BE49-F238E27FC236}">
                <a16:creationId xmlns:a16="http://schemas.microsoft.com/office/drawing/2014/main" id="{08F5445B-0EF8-4218-BED1-CE03E3A493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Inclusion Trends4" id="5" name="slide5">
            <a:extLst>
              <a:ext uri="{FF2B5EF4-FFF2-40B4-BE49-F238E27FC236}">
                <a16:creationId xmlns:a16="http://schemas.microsoft.com/office/drawing/2014/main" id="{5CDE6035-EDEF-437C-9BB4-57ED33740C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Inclusion Trends5" id="6" name="slide6">
            <a:extLst>
              <a:ext uri="{FF2B5EF4-FFF2-40B4-BE49-F238E27FC236}">
                <a16:creationId xmlns:a16="http://schemas.microsoft.com/office/drawing/2014/main" id="{28B71ACF-ED3F-4046-8F58-50E800081C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Inclusion Trends7" id="7" name="slide7">
            <a:extLst>
              <a:ext uri="{FF2B5EF4-FFF2-40B4-BE49-F238E27FC236}">
                <a16:creationId xmlns:a16="http://schemas.microsoft.com/office/drawing/2014/main" id="{03A00C8C-2649-4302-A977-38C0F13D68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Inclusion Trends6" id="8" name="slide8">
            <a:extLst>
              <a:ext uri="{FF2B5EF4-FFF2-40B4-BE49-F238E27FC236}">
                <a16:creationId xmlns:a16="http://schemas.microsoft.com/office/drawing/2014/main" id="{EB28A4DC-AED4-47F5-BD0A-8EA29F8704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2024-01-25T20:28:17Z</dcterms:created>
  <dcterms:modified xsi:type="dcterms:W3CDTF">2024-01-25T20:28:17Z</dcterms:modified>
</cp:coreProperties>
</file>