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GlobalFinancialInclusionProject/GlobalInclusionTrend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CF8E070-FE2B-44F5-A9B7-3CCE8DC3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Global Financial Inclusion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DB2495F-3D9A-40E6-80E7-2F661676E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1/24/2024 9:24:58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lobal Inclusion Trends1">
            <a:extLst>
              <a:ext uri="{FF2B5EF4-FFF2-40B4-BE49-F238E27FC236}">
                <a16:creationId xmlns:a16="http://schemas.microsoft.com/office/drawing/2014/main" id="{8198273E-6A55-4881-A247-8C167621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lobal Inclusion Trends2">
            <a:extLst>
              <a:ext uri="{FF2B5EF4-FFF2-40B4-BE49-F238E27FC236}">
                <a16:creationId xmlns:a16="http://schemas.microsoft.com/office/drawing/2014/main" id="{C4419DE7-DC2E-4ACE-8DB9-904B3530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lobal Inclusion Trends3">
            <a:extLst>
              <a:ext uri="{FF2B5EF4-FFF2-40B4-BE49-F238E27FC236}">
                <a16:creationId xmlns:a16="http://schemas.microsoft.com/office/drawing/2014/main" id="{3AB0AB40-1298-425F-A8D6-B161C941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Global Inclusion Trends4">
            <a:extLst>
              <a:ext uri="{FF2B5EF4-FFF2-40B4-BE49-F238E27FC236}">
                <a16:creationId xmlns:a16="http://schemas.microsoft.com/office/drawing/2014/main" id="{D1879BA1-4E78-433C-97F2-EC63D5021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lobal Inclusion Trends5">
            <a:extLst>
              <a:ext uri="{FF2B5EF4-FFF2-40B4-BE49-F238E27FC236}">
                <a16:creationId xmlns:a16="http://schemas.microsoft.com/office/drawing/2014/main" id="{BF23EB32-FD54-4F93-94D9-E62687392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lobal Inclusion Trends7">
            <a:extLst>
              <a:ext uri="{FF2B5EF4-FFF2-40B4-BE49-F238E27FC236}">
                <a16:creationId xmlns:a16="http://schemas.microsoft.com/office/drawing/2014/main" id="{A4AA01B8-89DA-4537-8CA3-85FA9A0A9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Global Inclusion Trends6">
            <a:extLst>
              <a:ext uri="{FF2B5EF4-FFF2-40B4-BE49-F238E27FC236}">
                <a16:creationId xmlns:a16="http://schemas.microsoft.com/office/drawing/2014/main" id="{FCB868EA-D34C-4F23-9715-F70996215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Global Financial Inclusion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Financial Inclusion Project</dc:title>
  <dc:creator/>
  <cp:lastModifiedBy>emily seitz</cp:lastModifiedBy>
  <cp:revision>1</cp:revision>
  <dcterms:created xsi:type="dcterms:W3CDTF">2024-01-24T21:25:01Z</dcterms:created>
  <dcterms:modified xsi:type="dcterms:W3CDTF">2024-01-24T21:26:29Z</dcterms:modified>
</cp:coreProperties>
</file>