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5" r:id="rId5"/>
    <p:sldMasterId id="2147483688" r:id="rId6"/>
  </p:sldMasterIdLst>
  <p:sldIdLst>
    <p:sldId id="256" r:id="rId7"/>
    <p:sldId id="257" r:id="rId8"/>
    <p:sldId id="263" r:id="rId9"/>
    <p:sldId id="282" r:id="rId10"/>
    <p:sldId id="283" r:id="rId11"/>
    <p:sldId id="284" r:id="rId12"/>
    <p:sldId id="285" r:id="rId13"/>
    <p:sldId id="305" r:id="rId14"/>
    <p:sldId id="308" r:id="rId15"/>
    <p:sldId id="264" r:id="rId16"/>
    <p:sldId id="265" r:id="rId17"/>
    <p:sldId id="262" r:id="rId18"/>
    <p:sldId id="266" r:id="rId19"/>
    <p:sldId id="267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59" r:id="rId32"/>
    <p:sldId id="280" r:id="rId33"/>
    <p:sldId id="298" r:id="rId34"/>
    <p:sldId id="290" r:id="rId35"/>
    <p:sldId id="292" r:id="rId36"/>
    <p:sldId id="293" r:id="rId37"/>
    <p:sldId id="294" r:id="rId38"/>
    <p:sldId id="296" r:id="rId39"/>
    <p:sldId id="295" r:id="rId40"/>
    <p:sldId id="297" r:id="rId41"/>
    <p:sldId id="260" r:id="rId42"/>
    <p:sldId id="299" r:id="rId43"/>
    <p:sldId id="300" r:id="rId44"/>
    <p:sldId id="301" r:id="rId45"/>
    <p:sldId id="261" r:id="rId46"/>
    <p:sldId id="302" r:id="rId47"/>
    <p:sldId id="307" r:id="rId48"/>
    <p:sldId id="303" r:id="rId49"/>
    <p:sldId id="304" r:id="rId50"/>
    <p:sldId id="306" r:id="rId5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641C0-F889-4EC3-8014-29D007B277A4}" v="1" dt="2021-01-28T15:58:59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microsoft.com/office/2016/11/relationships/changesInfo" Target="changesInfos/changesInfo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ssé, Mahamadou" userId="S::mahamadou.cisse@cegepsherbrooke.qc.ca::f17f4d95-611e-46e9-9bf8-4d9b34e248bf" providerId="AD" clId="Web-{DF1726F2-04FB-0312-7857-52DDA05AEF2A}"/>
    <pc:docChg chg="addSld modSld">
      <pc:chgData name="Cissé, Mahamadou" userId="S::mahamadou.cisse@cegepsherbrooke.qc.ca::f17f4d95-611e-46e9-9bf8-4d9b34e248bf" providerId="AD" clId="Web-{DF1726F2-04FB-0312-7857-52DDA05AEF2A}" dt="2021-01-25T22:51:45.363" v="27" actId="14100"/>
      <pc:docMkLst>
        <pc:docMk/>
      </pc:docMkLst>
      <pc:sldChg chg="addSp delSp modSp add replId">
        <pc:chgData name="Cissé, Mahamadou" userId="S::mahamadou.cisse@cegepsherbrooke.qc.ca::f17f4d95-611e-46e9-9bf8-4d9b34e248bf" providerId="AD" clId="Web-{DF1726F2-04FB-0312-7857-52DDA05AEF2A}" dt="2021-01-25T22:51:45.363" v="27" actId="14100"/>
        <pc:sldMkLst>
          <pc:docMk/>
          <pc:sldMk cId="1620041392" sldId="305"/>
        </pc:sldMkLst>
        <pc:spChg chg="mod">
          <ac:chgData name="Cissé, Mahamadou" userId="S::mahamadou.cisse@cegepsherbrooke.qc.ca::f17f4d95-611e-46e9-9bf8-4d9b34e248bf" providerId="AD" clId="Web-{DF1726F2-04FB-0312-7857-52DDA05AEF2A}" dt="2021-01-25T22:41:57.179" v="14" actId="20577"/>
          <ac:spMkLst>
            <pc:docMk/>
            <pc:sldMk cId="1620041392" sldId="305"/>
            <ac:spMk id="5" creationId="{596B4384-B559-4D16-ADD4-DA32219AC912}"/>
          </ac:spMkLst>
        </pc:spChg>
        <pc:spChg chg="mod">
          <ac:chgData name="Cissé, Mahamadou" userId="S::mahamadou.cisse@cegepsherbrooke.qc.ca::f17f4d95-611e-46e9-9bf8-4d9b34e248bf" providerId="AD" clId="Web-{DF1726F2-04FB-0312-7857-52DDA05AEF2A}" dt="2021-01-25T22:41:46.210" v="12" actId="20577"/>
          <ac:spMkLst>
            <pc:docMk/>
            <pc:sldMk cId="1620041392" sldId="305"/>
            <ac:spMk id="8" creationId="{48D41E89-6031-4AB5-B147-0841A6E30109}"/>
          </ac:spMkLst>
        </pc:spChg>
        <pc:picChg chg="add mod">
          <ac:chgData name="Cissé, Mahamadou" userId="S::mahamadou.cisse@cegepsherbrooke.qc.ca::f17f4d95-611e-46e9-9bf8-4d9b34e248bf" providerId="AD" clId="Web-{DF1726F2-04FB-0312-7857-52DDA05AEF2A}" dt="2021-01-25T22:51:35.925" v="26" actId="14100"/>
          <ac:picMkLst>
            <pc:docMk/>
            <pc:sldMk cId="1620041392" sldId="305"/>
            <ac:picMk id="2" creationId="{B45780EF-684E-451E-BA37-515CE76DC8A9}"/>
          </ac:picMkLst>
        </pc:picChg>
        <pc:picChg chg="del mod">
          <ac:chgData name="Cissé, Mahamadou" userId="S::mahamadou.cisse@cegepsherbrooke.qc.ca::f17f4d95-611e-46e9-9bf8-4d9b34e248bf" providerId="AD" clId="Web-{DF1726F2-04FB-0312-7857-52DDA05AEF2A}" dt="2021-01-25T22:42:21.837" v="16"/>
          <ac:picMkLst>
            <pc:docMk/>
            <pc:sldMk cId="1620041392" sldId="305"/>
            <ac:picMk id="4" creationId="{6AC989C9-8231-49B7-BB60-29EE3BA189B9}"/>
          </ac:picMkLst>
        </pc:picChg>
        <pc:picChg chg="del">
          <ac:chgData name="Cissé, Mahamadou" userId="S::mahamadou.cisse@cegepsherbrooke.qc.ca::f17f4d95-611e-46e9-9bf8-4d9b34e248bf" providerId="AD" clId="Web-{DF1726F2-04FB-0312-7857-52DDA05AEF2A}" dt="2021-01-25T22:51:11.783" v="21"/>
          <ac:picMkLst>
            <pc:docMk/>
            <pc:sldMk cId="1620041392" sldId="305"/>
            <ac:picMk id="6" creationId="{2E039FFE-AAD1-45DA-9E1E-6554267992C7}"/>
          </ac:picMkLst>
        </pc:picChg>
        <pc:picChg chg="add mod">
          <ac:chgData name="Cissé, Mahamadou" userId="S::mahamadou.cisse@cegepsherbrooke.qc.ca::f17f4d95-611e-46e9-9bf8-4d9b34e248bf" providerId="AD" clId="Web-{DF1726F2-04FB-0312-7857-52DDA05AEF2A}" dt="2021-01-25T22:51:45.363" v="27" actId="14100"/>
          <ac:picMkLst>
            <pc:docMk/>
            <pc:sldMk cId="1620041392" sldId="305"/>
            <ac:picMk id="7" creationId="{95050BB2-95DB-4660-81A2-94C097810C14}"/>
          </ac:picMkLst>
        </pc:picChg>
      </pc:sldChg>
    </pc:docChg>
  </pc:docChgLst>
  <pc:docChgLst>
    <pc:chgData name="Cissé, Mahamadou" userId="S::mahamadou.cisse@cegepsherbrooke.qc.ca::f17f4d95-611e-46e9-9bf8-4d9b34e248bf" providerId="AD" clId="Web-{72371630-2B58-DFD5-0517-A86514C5BAEF}"/>
    <pc:docChg chg="addSld delSld modSld sldOrd">
      <pc:chgData name="Cissé, Mahamadou" userId="S::mahamadou.cisse@cegepsherbrooke.qc.ca::f17f4d95-611e-46e9-9bf8-4d9b34e248bf" providerId="AD" clId="Web-{72371630-2B58-DFD5-0517-A86514C5BAEF}" dt="2021-01-26T14:55:44.766" v="57"/>
      <pc:docMkLst>
        <pc:docMk/>
      </pc:docMkLst>
      <pc:sldChg chg="modSp">
        <pc:chgData name="Cissé, Mahamadou" userId="S::mahamadou.cisse@cegepsherbrooke.qc.ca::f17f4d95-611e-46e9-9bf8-4d9b34e248bf" providerId="AD" clId="Web-{72371630-2B58-DFD5-0517-A86514C5BAEF}" dt="2021-01-26T14:48:21.764" v="38"/>
        <pc:sldMkLst>
          <pc:docMk/>
          <pc:sldMk cId="2161353991" sldId="256"/>
        </pc:sldMkLst>
        <pc:spChg chg="mod">
          <ac:chgData name="Cissé, Mahamadou" userId="S::mahamadou.cisse@cegepsherbrooke.qc.ca::f17f4d95-611e-46e9-9bf8-4d9b34e248bf" providerId="AD" clId="Web-{72371630-2B58-DFD5-0517-A86514C5BAEF}" dt="2021-01-26T14:48:21.764" v="38"/>
          <ac:spMkLst>
            <pc:docMk/>
            <pc:sldMk cId="2161353991" sldId="256"/>
            <ac:spMk id="2" creationId="{D24903DE-B810-4A96-AA00-BAB822DA2A24}"/>
          </ac:spMkLst>
        </pc:spChg>
      </pc:sldChg>
      <pc:sldChg chg="modSp">
        <pc:chgData name="Cissé, Mahamadou" userId="S::mahamadou.cisse@cegepsherbrooke.qc.ca::f17f4d95-611e-46e9-9bf8-4d9b34e248bf" providerId="AD" clId="Web-{72371630-2B58-DFD5-0517-A86514C5BAEF}" dt="2021-01-26T14:55:44.766" v="57"/>
        <pc:sldMkLst>
          <pc:docMk/>
          <pc:sldMk cId="395728711" sldId="257"/>
        </pc:sldMkLst>
        <pc:spChg chg="mod">
          <ac:chgData name="Cissé, Mahamadou" userId="S::mahamadou.cisse@cegepsherbrooke.qc.ca::f17f4d95-611e-46e9-9bf8-4d9b34e248bf" providerId="AD" clId="Web-{72371630-2B58-DFD5-0517-A86514C5BAEF}" dt="2021-01-26T14:55:44.766" v="57"/>
          <ac:spMkLst>
            <pc:docMk/>
            <pc:sldMk cId="395728711" sldId="257"/>
            <ac:spMk id="4" creationId="{ACEA3E9B-4F77-4C5A-B2BE-EEC23DDE9948}"/>
          </ac:spMkLst>
        </pc:spChg>
        <pc:spChg chg="mod">
          <ac:chgData name="Cissé, Mahamadou" userId="S::mahamadou.cisse@cegepsherbrooke.qc.ca::f17f4d95-611e-46e9-9bf8-4d9b34e248bf" providerId="AD" clId="Web-{72371630-2B58-DFD5-0517-A86514C5BAEF}" dt="2021-01-26T14:48:10.857" v="37" actId="20577"/>
          <ac:spMkLst>
            <pc:docMk/>
            <pc:sldMk cId="395728711" sldId="257"/>
            <ac:spMk id="5" creationId="{826FF68D-CFDE-4DB1-9629-E52A60C881ED}"/>
          </ac:spMkLst>
        </pc:spChg>
      </pc:sldChg>
      <pc:sldChg chg="modSp">
        <pc:chgData name="Cissé, Mahamadou" userId="S::mahamadou.cisse@cegepsherbrooke.qc.ca::f17f4d95-611e-46e9-9bf8-4d9b34e248bf" providerId="AD" clId="Web-{72371630-2B58-DFD5-0517-A86514C5BAEF}" dt="2021-01-26T14:54:44.094" v="50"/>
        <pc:sldMkLst>
          <pc:docMk/>
          <pc:sldMk cId="212931138" sldId="259"/>
        </pc:sldMkLst>
        <pc:spChg chg="mod">
          <ac:chgData name="Cissé, Mahamadou" userId="S::mahamadou.cisse@cegepsherbrooke.qc.ca::f17f4d95-611e-46e9-9bf8-4d9b34e248bf" providerId="AD" clId="Web-{72371630-2B58-DFD5-0517-A86514C5BAEF}" dt="2021-01-26T14:54:44.094" v="50"/>
          <ac:spMkLst>
            <pc:docMk/>
            <pc:sldMk cId="212931138" sldId="259"/>
            <ac:spMk id="2" creationId="{8BDA642F-2021-47D5-B6B2-723F92AFE9A9}"/>
          </ac:spMkLst>
        </pc:spChg>
      </pc:sldChg>
      <pc:sldChg chg="modSp">
        <pc:chgData name="Cissé, Mahamadou" userId="S::mahamadou.cisse@cegepsherbrooke.qc.ca::f17f4d95-611e-46e9-9bf8-4d9b34e248bf" providerId="AD" clId="Web-{72371630-2B58-DFD5-0517-A86514C5BAEF}" dt="2021-01-26T14:55:04.891" v="53"/>
        <pc:sldMkLst>
          <pc:docMk/>
          <pc:sldMk cId="603057511" sldId="260"/>
        </pc:sldMkLst>
        <pc:spChg chg="mod">
          <ac:chgData name="Cissé, Mahamadou" userId="S::mahamadou.cisse@cegepsherbrooke.qc.ca::f17f4d95-611e-46e9-9bf8-4d9b34e248bf" providerId="AD" clId="Web-{72371630-2B58-DFD5-0517-A86514C5BAEF}" dt="2021-01-26T14:55:04.891" v="53"/>
          <ac:spMkLst>
            <pc:docMk/>
            <pc:sldMk cId="603057511" sldId="260"/>
            <ac:spMk id="2" creationId="{C8B45307-FBF1-4A9C-86BB-AE786D66A5EF}"/>
          </ac:spMkLst>
        </pc:spChg>
      </pc:sldChg>
      <pc:sldChg chg="modSp">
        <pc:chgData name="Cissé, Mahamadou" userId="S::mahamadou.cisse@cegepsherbrooke.qc.ca::f17f4d95-611e-46e9-9bf8-4d9b34e248bf" providerId="AD" clId="Web-{72371630-2B58-DFD5-0517-A86514C5BAEF}" dt="2021-01-26T14:55:20.422" v="56"/>
        <pc:sldMkLst>
          <pc:docMk/>
          <pc:sldMk cId="3251254449" sldId="261"/>
        </pc:sldMkLst>
        <pc:spChg chg="mod">
          <ac:chgData name="Cissé, Mahamadou" userId="S::mahamadou.cisse@cegepsherbrooke.qc.ca::f17f4d95-611e-46e9-9bf8-4d9b34e248bf" providerId="AD" clId="Web-{72371630-2B58-DFD5-0517-A86514C5BAEF}" dt="2021-01-26T14:55:20.422" v="56"/>
          <ac:spMkLst>
            <pc:docMk/>
            <pc:sldMk cId="3251254449" sldId="261"/>
            <ac:spMk id="2" creationId="{2ED8CF1F-1F91-4F03-BDBE-6807FAC2ADA2}"/>
          </ac:spMkLst>
        </pc:spChg>
      </pc:sldChg>
      <pc:sldChg chg="modSp">
        <pc:chgData name="Cissé, Mahamadou" userId="S::mahamadou.cisse@cegepsherbrooke.qc.ca::f17f4d95-611e-46e9-9bf8-4d9b34e248bf" providerId="AD" clId="Web-{72371630-2B58-DFD5-0517-A86514C5BAEF}" dt="2021-01-26T14:41:08.980" v="13" actId="20577"/>
        <pc:sldMkLst>
          <pc:docMk/>
          <pc:sldMk cId="2778486068" sldId="262"/>
        </pc:sldMkLst>
        <pc:spChg chg="mod">
          <ac:chgData name="Cissé, Mahamadou" userId="S::mahamadou.cisse@cegepsherbrooke.qc.ca::f17f4d95-611e-46e9-9bf8-4d9b34e248bf" providerId="AD" clId="Web-{72371630-2B58-DFD5-0517-A86514C5BAEF}" dt="2021-01-26T14:41:08.980" v="13" actId="20577"/>
          <ac:spMkLst>
            <pc:docMk/>
            <pc:sldMk cId="2778486068" sldId="262"/>
            <ac:spMk id="7" creationId="{CE1CF011-1895-420B-8407-30F78FA5EDE7}"/>
          </ac:spMkLst>
        </pc:spChg>
      </pc:sldChg>
      <pc:sldChg chg="modSp ord">
        <pc:chgData name="Cissé, Mahamadou" userId="S::mahamadou.cisse@cegepsherbrooke.qc.ca::f17f4d95-611e-46e9-9bf8-4d9b34e248bf" providerId="AD" clId="Web-{72371630-2B58-DFD5-0517-A86514C5BAEF}" dt="2021-01-26T14:53:45.797" v="48" actId="14100"/>
        <pc:sldMkLst>
          <pc:docMk/>
          <pc:sldMk cId="1367207595" sldId="263"/>
        </pc:sldMkLst>
        <pc:spChg chg="mod">
          <ac:chgData name="Cissé, Mahamadou" userId="S::mahamadou.cisse@cegepsherbrooke.qc.ca::f17f4d95-611e-46e9-9bf8-4d9b34e248bf" providerId="AD" clId="Web-{72371630-2B58-DFD5-0517-A86514C5BAEF}" dt="2021-01-26T14:53:45.797" v="48" actId="14100"/>
          <ac:spMkLst>
            <pc:docMk/>
            <pc:sldMk cId="1367207595" sldId="263"/>
            <ac:spMk id="2" creationId="{059690F4-3998-4347-A585-5EC5B3FDFF91}"/>
          </ac:spMkLst>
        </pc:spChg>
      </pc:sldChg>
      <pc:sldChg chg="modSp">
        <pc:chgData name="Cissé, Mahamadou" userId="S::mahamadou.cisse@cegepsherbrooke.qc.ca::f17f4d95-611e-46e9-9bf8-4d9b34e248bf" providerId="AD" clId="Web-{72371630-2B58-DFD5-0517-A86514C5BAEF}" dt="2021-01-26T14:42:46.168" v="16"/>
        <pc:sldMkLst>
          <pc:docMk/>
          <pc:sldMk cId="1920856945" sldId="264"/>
        </pc:sldMkLst>
        <pc:spChg chg="mod">
          <ac:chgData name="Cissé, Mahamadou" userId="S::mahamadou.cisse@cegepsherbrooke.qc.ca::f17f4d95-611e-46e9-9bf8-4d9b34e248bf" providerId="AD" clId="Web-{72371630-2B58-DFD5-0517-A86514C5BAEF}" dt="2021-01-26T14:42:46.168" v="16"/>
          <ac:spMkLst>
            <pc:docMk/>
            <pc:sldMk cId="1920856945" sldId="264"/>
            <ac:spMk id="5" creationId="{83974D25-7BC7-4FF8-984F-CB6D694CC901}"/>
          </ac:spMkLst>
        </pc:spChg>
        <pc:picChg chg="mod">
          <ac:chgData name="Cissé, Mahamadou" userId="S::mahamadou.cisse@cegepsherbrooke.qc.ca::f17f4d95-611e-46e9-9bf8-4d9b34e248bf" providerId="AD" clId="Web-{72371630-2B58-DFD5-0517-A86514C5BAEF}" dt="2021-01-26T14:42:25.074" v="14" actId="1076"/>
          <ac:picMkLst>
            <pc:docMk/>
            <pc:sldMk cId="1920856945" sldId="264"/>
            <ac:picMk id="3" creationId="{9E4C4470-EB25-48AE-9256-2AF8522BBE0F}"/>
          </ac:picMkLst>
        </pc:picChg>
      </pc:sldChg>
      <pc:sldChg chg="modSp">
        <pc:chgData name="Cissé, Mahamadou" userId="S::mahamadou.cisse@cegepsherbrooke.qc.ca::f17f4d95-611e-46e9-9bf8-4d9b34e248bf" providerId="AD" clId="Web-{72371630-2B58-DFD5-0517-A86514C5BAEF}" dt="2021-01-26T14:39:14.198" v="12" actId="20577"/>
        <pc:sldMkLst>
          <pc:docMk/>
          <pc:sldMk cId="2604106401" sldId="266"/>
        </pc:sldMkLst>
        <pc:spChg chg="mod">
          <ac:chgData name="Cissé, Mahamadou" userId="S::mahamadou.cisse@cegepsherbrooke.qc.ca::f17f4d95-611e-46e9-9bf8-4d9b34e248bf" providerId="AD" clId="Web-{72371630-2B58-DFD5-0517-A86514C5BAEF}" dt="2021-01-26T14:39:14.198" v="12" actId="20577"/>
          <ac:spMkLst>
            <pc:docMk/>
            <pc:sldMk cId="2604106401" sldId="266"/>
            <ac:spMk id="7" creationId="{CE1CF011-1895-420B-8407-30F78FA5EDE7}"/>
          </ac:spMkLst>
        </pc:spChg>
      </pc:sldChg>
      <pc:sldChg chg="modSp">
        <pc:chgData name="Cissé, Mahamadou" userId="S::mahamadou.cisse@cegepsherbrooke.qc.ca::f17f4d95-611e-46e9-9bf8-4d9b34e248bf" providerId="AD" clId="Web-{72371630-2B58-DFD5-0517-A86514C5BAEF}" dt="2021-01-26T14:37:18.307" v="10" actId="14100"/>
        <pc:sldMkLst>
          <pc:docMk/>
          <pc:sldMk cId="3799699838" sldId="269"/>
        </pc:sldMkLst>
        <pc:picChg chg="mod">
          <ac:chgData name="Cissé, Mahamadou" userId="S::mahamadou.cisse@cegepsherbrooke.qc.ca::f17f4d95-611e-46e9-9bf8-4d9b34e248bf" providerId="AD" clId="Web-{72371630-2B58-DFD5-0517-A86514C5BAEF}" dt="2021-01-26T14:37:18.307" v="10" actId="14100"/>
          <ac:picMkLst>
            <pc:docMk/>
            <pc:sldMk cId="3799699838" sldId="269"/>
            <ac:picMk id="3" creationId="{6400F5D1-622A-4EBD-B9CC-D53D95280009}"/>
          </ac:picMkLst>
        </pc:picChg>
      </pc:sldChg>
      <pc:sldChg chg="modSp">
        <pc:chgData name="Cissé, Mahamadou" userId="S::mahamadou.cisse@cegepsherbrooke.qc.ca::f17f4d95-611e-46e9-9bf8-4d9b34e248bf" providerId="AD" clId="Web-{72371630-2B58-DFD5-0517-A86514C5BAEF}" dt="2021-01-26T14:36:56.447" v="9" actId="14100"/>
        <pc:sldMkLst>
          <pc:docMk/>
          <pc:sldMk cId="1592920672" sldId="271"/>
        </pc:sldMkLst>
        <pc:picChg chg="mod">
          <ac:chgData name="Cissé, Mahamadou" userId="S::mahamadou.cisse@cegepsherbrooke.qc.ca::f17f4d95-611e-46e9-9bf8-4d9b34e248bf" providerId="AD" clId="Web-{72371630-2B58-DFD5-0517-A86514C5BAEF}" dt="2021-01-26T14:36:56.447" v="9" actId="14100"/>
          <ac:picMkLst>
            <pc:docMk/>
            <pc:sldMk cId="1592920672" sldId="271"/>
            <ac:picMk id="3" creationId="{B4E9BF49-2EAD-4D11-974D-9CC3AC8517C4}"/>
          </ac:picMkLst>
        </pc:picChg>
      </pc:sldChg>
      <pc:sldChg chg="modSp">
        <pc:chgData name="Cissé, Mahamadou" userId="S::mahamadou.cisse@cegepsherbrooke.qc.ca::f17f4d95-611e-46e9-9bf8-4d9b34e248bf" providerId="AD" clId="Web-{72371630-2B58-DFD5-0517-A86514C5BAEF}" dt="2021-01-26T14:36:24.713" v="8" actId="14100"/>
        <pc:sldMkLst>
          <pc:docMk/>
          <pc:sldMk cId="1123938334" sldId="272"/>
        </pc:sldMkLst>
        <pc:picChg chg="mod">
          <ac:chgData name="Cissé, Mahamadou" userId="S::mahamadou.cisse@cegepsherbrooke.qc.ca::f17f4d95-611e-46e9-9bf8-4d9b34e248bf" providerId="AD" clId="Web-{72371630-2B58-DFD5-0517-A86514C5BAEF}" dt="2021-01-26T14:36:24.713" v="8" actId="14100"/>
          <ac:picMkLst>
            <pc:docMk/>
            <pc:sldMk cId="1123938334" sldId="272"/>
            <ac:picMk id="2" creationId="{3E392E9C-8C34-4B9D-B113-C8A8C6E7EDEC}"/>
          </ac:picMkLst>
        </pc:picChg>
      </pc:sldChg>
      <pc:sldChg chg="modSp">
        <pc:chgData name="Cissé, Mahamadou" userId="S::mahamadou.cisse@cegepsherbrooke.qc.ca::f17f4d95-611e-46e9-9bf8-4d9b34e248bf" providerId="AD" clId="Web-{72371630-2B58-DFD5-0517-A86514C5BAEF}" dt="2021-01-26T14:34:24.712" v="5" actId="20577"/>
        <pc:sldMkLst>
          <pc:docMk/>
          <pc:sldMk cId="2826419345" sldId="277"/>
        </pc:sldMkLst>
        <pc:spChg chg="mod">
          <ac:chgData name="Cissé, Mahamadou" userId="S::mahamadou.cisse@cegepsherbrooke.qc.ca::f17f4d95-611e-46e9-9bf8-4d9b34e248bf" providerId="AD" clId="Web-{72371630-2B58-DFD5-0517-A86514C5BAEF}" dt="2021-01-26T14:34:24.712" v="5" actId="20577"/>
          <ac:spMkLst>
            <pc:docMk/>
            <pc:sldMk cId="2826419345" sldId="277"/>
            <ac:spMk id="2" creationId="{EA4D7E6B-2F78-48E1-B612-C82502E2D308}"/>
          </ac:spMkLst>
        </pc:spChg>
        <pc:picChg chg="mod">
          <ac:chgData name="Cissé, Mahamadou" userId="S::mahamadou.cisse@cegepsherbrooke.qc.ca::f17f4d95-611e-46e9-9bf8-4d9b34e248bf" providerId="AD" clId="Web-{72371630-2B58-DFD5-0517-A86514C5BAEF}" dt="2021-01-26T14:32:59.196" v="2" actId="14100"/>
          <ac:picMkLst>
            <pc:docMk/>
            <pc:sldMk cId="2826419345" sldId="277"/>
            <ac:picMk id="14" creationId="{B9004FBC-9848-4819-91B5-0CEFC05EDC8F}"/>
          </ac:picMkLst>
        </pc:picChg>
      </pc:sldChg>
      <pc:sldChg chg="modSp">
        <pc:chgData name="Cissé, Mahamadou" userId="S::mahamadou.cisse@cegepsherbrooke.qc.ca::f17f4d95-611e-46e9-9bf8-4d9b34e248bf" providerId="AD" clId="Web-{72371630-2B58-DFD5-0517-A86514C5BAEF}" dt="2021-01-26T14:35:26.478" v="6" actId="14100"/>
        <pc:sldMkLst>
          <pc:docMk/>
          <pc:sldMk cId="3021213382" sldId="278"/>
        </pc:sldMkLst>
        <pc:picChg chg="mod">
          <ac:chgData name="Cissé, Mahamadou" userId="S::mahamadou.cisse@cegepsherbrooke.qc.ca::f17f4d95-611e-46e9-9bf8-4d9b34e248bf" providerId="AD" clId="Web-{72371630-2B58-DFD5-0517-A86514C5BAEF}" dt="2021-01-26T14:35:26.478" v="6" actId="14100"/>
          <ac:picMkLst>
            <pc:docMk/>
            <pc:sldMk cId="3021213382" sldId="278"/>
            <ac:picMk id="6" creationId="{72134B49-4966-4633-9CE9-E8F568FB80D5}"/>
          </ac:picMkLst>
        </pc:picChg>
      </pc:sldChg>
      <pc:sldChg chg="modSp del">
        <pc:chgData name="Cissé, Mahamadou" userId="S::mahamadou.cisse@cegepsherbrooke.qc.ca::f17f4d95-611e-46e9-9bf8-4d9b34e248bf" providerId="AD" clId="Web-{72371630-2B58-DFD5-0517-A86514C5BAEF}" dt="2021-01-26T14:53:51.297" v="49"/>
        <pc:sldMkLst>
          <pc:docMk/>
          <pc:sldMk cId="457149778" sldId="281"/>
        </pc:sldMkLst>
        <pc:spChg chg="mod">
          <ac:chgData name="Cissé, Mahamadou" userId="S::mahamadou.cisse@cegepsherbrooke.qc.ca::f17f4d95-611e-46e9-9bf8-4d9b34e248bf" providerId="AD" clId="Web-{72371630-2B58-DFD5-0517-A86514C5BAEF}" dt="2021-01-26T14:48:42.342" v="40" actId="14100"/>
          <ac:spMkLst>
            <pc:docMk/>
            <pc:sldMk cId="457149778" sldId="281"/>
            <ac:spMk id="2" creationId="{059690F4-3998-4347-A585-5EC5B3FDFF91}"/>
          </ac:spMkLst>
        </pc:spChg>
      </pc:sldChg>
      <pc:sldChg chg="modSp">
        <pc:chgData name="Cissé, Mahamadou" userId="S::mahamadou.cisse@cegepsherbrooke.qc.ca::f17f4d95-611e-46e9-9bf8-4d9b34e248bf" providerId="AD" clId="Web-{72371630-2B58-DFD5-0517-A86514C5BAEF}" dt="2021-01-26T14:49:18.795" v="41" actId="20577"/>
        <pc:sldMkLst>
          <pc:docMk/>
          <pc:sldMk cId="2112848692" sldId="284"/>
        </pc:sldMkLst>
        <pc:spChg chg="mod">
          <ac:chgData name="Cissé, Mahamadou" userId="S::mahamadou.cisse@cegepsherbrooke.qc.ca::f17f4d95-611e-46e9-9bf8-4d9b34e248bf" providerId="AD" clId="Web-{72371630-2B58-DFD5-0517-A86514C5BAEF}" dt="2021-01-26T14:49:18.795" v="41" actId="20577"/>
          <ac:spMkLst>
            <pc:docMk/>
            <pc:sldMk cId="2112848692" sldId="284"/>
            <ac:spMk id="5" creationId="{59F475DB-AAE7-4B96-86CF-D3DD0401463E}"/>
          </ac:spMkLst>
        </pc:spChg>
      </pc:sldChg>
      <pc:sldChg chg="add replId">
        <pc:chgData name="Cissé, Mahamadou" userId="S::mahamadou.cisse@cegepsherbrooke.qc.ca::f17f4d95-611e-46e9-9bf8-4d9b34e248bf" providerId="AD" clId="Web-{72371630-2B58-DFD5-0517-A86514C5BAEF}" dt="2021-01-26T14:50:32.014" v="43"/>
        <pc:sldMkLst>
          <pc:docMk/>
          <pc:sldMk cId="3685076309" sldId="308"/>
        </pc:sldMkLst>
      </pc:sldChg>
    </pc:docChg>
  </pc:docChgLst>
  <pc:docChgLst>
    <pc:chgData name="Palao-Munoz, Domingo" userId="S::domingo.palao@cegepsherbrooke.qc.ca::cc06ece6-9154-4562-9b0a-b807c0036dc5" providerId="AD" clId="Web-{243B268A-12D1-7ADE-E46F-533ABEFF83E3}"/>
    <pc:docChg chg="modSld">
      <pc:chgData name="Palao-Munoz, Domingo" userId="S::domingo.palao@cegepsherbrooke.qc.ca::cc06ece6-9154-4562-9b0a-b807c0036dc5" providerId="AD" clId="Web-{243B268A-12D1-7ADE-E46F-533ABEFF83E3}" dt="2021-01-25T16:52:17.628" v="0" actId="20577"/>
      <pc:docMkLst>
        <pc:docMk/>
      </pc:docMkLst>
      <pc:sldChg chg="modSp">
        <pc:chgData name="Palao-Munoz, Domingo" userId="S::domingo.palao@cegepsherbrooke.qc.ca::cc06ece6-9154-4562-9b0a-b807c0036dc5" providerId="AD" clId="Web-{243B268A-12D1-7ADE-E46F-533ABEFF83E3}" dt="2021-01-25T16:52:17.628" v="0" actId="20577"/>
        <pc:sldMkLst>
          <pc:docMk/>
          <pc:sldMk cId="2419282393" sldId="280"/>
        </pc:sldMkLst>
        <pc:spChg chg="mod">
          <ac:chgData name="Palao-Munoz, Domingo" userId="S::domingo.palao@cegepsherbrooke.qc.ca::cc06ece6-9154-4562-9b0a-b807c0036dc5" providerId="AD" clId="Web-{243B268A-12D1-7ADE-E46F-533ABEFF83E3}" dt="2021-01-25T16:52:17.628" v="0" actId="20577"/>
          <ac:spMkLst>
            <pc:docMk/>
            <pc:sldMk cId="2419282393" sldId="280"/>
            <ac:spMk id="5" creationId="{FBFEC88C-EB59-4C65-9E69-2532B77958A5}"/>
          </ac:spMkLst>
        </pc:spChg>
      </pc:sldChg>
    </pc:docChg>
  </pc:docChgLst>
  <pc:docChgLst>
    <pc:chgData name="Palao-Munoz, Domingo" userId="S::domingo.palao@cegepsherbrooke.qc.ca::cc06ece6-9154-4562-9b0a-b807c0036dc5" providerId="AD" clId="Web-{138FD233-9B77-FA2F-3D76-A69E5A996D7C}"/>
    <pc:docChg chg="modSld">
      <pc:chgData name="Palao-Munoz, Domingo" userId="S::domingo.palao@cegepsherbrooke.qc.ca::cc06ece6-9154-4562-9b0a-b807c0036dc5" providerId="AD" clId="Web-{138FD233-9B77-FA2F-3D76-A69E5A996D7C}" dt="2021-01-25T01:43:04.878" v="122" actId="20577"/>
      <pc:docMkLst>
        <pc:docMk/>
      </pc:docMkLst>
      <pc:sldChg chg="modSp">
        <pc:chgData name="Palao-Munoz, Domingo" userId="S::domingo.palao@cegepsherbrooke.qc.ca::cc06ece6-9154-4562-9b0a-b807c0036dc5" providerId="AD" clId="Web-{138FD233-9B77-FA2F-3D76-A69E5A996D7C}" dt="2021-01-25T01:36:25.179" v="57" actId="20577"/>
        <pc:sldMkLst>
          <pc:docMk/>
          <pc:sldMk cId="2778486068" sldId="262"/>
        </pc:sldMkLst>
        <pc:spChg chg="mod">
          <ac:chgData name="Palao-Munoz, Domingo" userId="S::domingo.palao@cegepsherbrooke.qc.ca::cc06ece6-9154-4562-9b0a-b807c0036dc5" providerId="AD" clId="Web-{138FD233-9B77-FA2F-3D76-A69E5A996D7C}" dt="2021-01-25T01:36:25.179" v="57" actId="20577"/>
          <ac:spMkLst>
            <pc:docMk/>
            <pc:sldMk cId="2778486068" sldId="262"/>
            <ac:spMk id="7" creationId="{CE1CF011-1895-420B-8407-30F78FA5EDE7}"/>
          </ac:spMkLst>
        </pc:spChg>
      </pc:sldChg>
      <pc:sldChg chg="addSp modSp">
        <pc:chgData name="Palao-Munoz, Domingo" userId="S::domingo.palao@cegepsherbrooke.qc.ca::cc06ece6-9154-4562-9b0a-b807c0036dc5" providerId="AD" clId="Web-{138FD233-9B77-FA2F-3D76-A69E5A996D7C}" dt="2021-01-25T01:34:37.422" v="44" actId="1076"/>
        <pc:sldMkLst>
          <pc:docMk/>
          <pc:sldMk cId="1920856945" sldId="264"/>
        </pc:sldMkLst>
        <pc:spChg chg="mod">
          <ac:chgData name="Palao-Munoz, Domingo" userId="S::domingo.palao@cegepsherbrooke.qc.ca::cc06ece6-9154-4562-9b0a-b807c0036dc5" providerId="AD" clId="Web-{138FD233-9B77-FA2F-3D76-A69E5A996D7C}" dt="2021-01-25T01:34:03.232" v="40" actId="20577"/>
          <ac:spMkLst>
            <pc:docMk/>
            <pc:sldMk cId="1920856945" sldId="264"/>
            <ac:spMk id="5" creationId="{83974D25-7BC7-4FF8-984F-CB6D694CC901}"/>
          </ac:spMkLst>
        </pc:spChg>
        <pc:picChg chg="add mod">
          <ac:chgData name="Palao-Munoz, Domingo" userId="S::domingo.palao@cegepsherbrooke.qc.ca::cc06ece6-9154-4562-9b0a-b807c0036dc5" providerId="AD" clId="Web-{138FD233-9B77-FA2F-3D76-A69E5A996D7C}" dt="2021-01-25T01:33:54.966" v="37" actId="1076"/>
          <ac:picMkLst>
            <pc:docMk/>
            <pc:sldMk cId="1920856945" sldId="264"/>
            <ac:picMk id="2" creationId="{9D7DD3F7-C909-4B65-9429-925183C3AEFC}"/>
          </ac:picMkLst>
        </pc:picChg>
        <pc:picChg chg="add mod">
          <ac:chgData name="Palao-Munoz, Domingo" userId="S::domingo.palao@cegepsherbrooke.qc.ca::cc06ece6-9154-4562-9b0a-b807c0036dc5" providerId="AD" clId="Web-{138FD233-9B77-FA2F-3D76-A69E5A996D7C}" dt="2021-01-25T01:34:37.422" v="44" actId="1076"/>
          <ac:picMkLst>
            <pc:docMk/>
            <pc:sldMk cId="1920856945" sldId="264"/>
            <ac:picMk id="3" creationId="{9E4C4470-EB25-48AE-9256-2AF8522BBE0F}"/>
          </ac:picMkLst>
        </pc:picChg>
      </pc:sldChg>
      <pc:sldChg chg="modSp">
        <pc:chgData name="Palao-Munoz, Domingo" userId="S::domingo.palao@cegepsherbrooke.qc.ca::cc06ece6-9154-4562-9b0a-b807c0036dc5" providerId="AD" clId="Web-{138FD233-9B77-FA2F-3D76-A69E5A996D7C}" dt="2021-01-25T01:34:55.470" v="50" actId="20577"/>
        <pc:sldMkLst>
          <pc:docMk/>
          <pc:sldMk cId="2784851800" sldId="265"/>
        </pc:sldMkLst>
        <pc:spChg chg="mod">
          <ac:chgData name="Palao-Munoz, Domingo" userId="S::domingo.palao@cegepsherbrooke.qc.ca::cc06ece6-9154-4562-9b0a-b807c0036dc5" providerId="AD" clId="Web-{138FD233-9B77-FA2F-3D76-A69E5A996D7C}" dt="2021-01-25T01:34:55.470" v="50" actId="20577"/>
          <ac:spMkLst>
            <pc:docMk/>
            <pc:sldMk cId="2784851800" sldId="265"/>
            <ac:spMk id="4" creationId="{3E03F8D0-9BC4-431F-B306-DA61C8591BA7}"/>
          </ac:spMkLst>
        </pc:spChg>
      </pc:sldChg>
      <pc:sldChg chg="modSp">
        <pc:chgData name="Palao-Munoz, Domingo" userId="S::domingo.palao@cegepsherbrooke.qc.ca::cc06ece6-9154-4562-9b0a-b807c0036dc5" providerId="AD" clId="Web-{138FD233-9B77-FA2F-3D76-A69E5A996D7C}" dt="2021-01-25T01:36:53.743" v="68" actId="20577"/>
        <pc:sldMkLst>
          <pc:docMk/>
          <pc:sldMk cId="2604106401" sldId="266"/>
        </pc:sldMkLst>
        <pc:spChg chg="mod">
          <ac:chgData name="Palao-Munoz, Domingo" userId="S::domingo.palao@cegepsherbrooke.qc.ca::cc06ece6-9154-4562-9b0a-b807c0036dc5" providerId="AD" clId="Web-{138FD233-9B77-FA2F-3D76-A69E5A996D7C}" dt="2021-01-25T01:36:53.743" v="68" actId="20577"/>
          <ac:spMkLst>
            <pc:docMk/>
            <pc:sldMk cId="2604106401" sldId="266"/>
            <ac:spMk id="7" creationId="{CE1CF011-1895-420B-8407-30F78FA5EDE7}"/>
          </ac:spMkLst>
        </pc:spChg>
      </pc:sldChg>
      <pc:sldChg chg="modSp">
        <pc:chgData name="Palao-Munoz, Domingo" userId="S::domingo.palao@cegepsherbrooke.qc.ca::cc06ece6-9154-4562-9b0a-b807c0036dc5" providerId="AD" clId="Web-{138FD233-9B77-FA2F-3D76-A69E5A996D7C}" dt="2021-01-25T01:37:20.745" v="76" actId="20577"/>
        <pc:sldMkLst>
          <pc:docMk/>
          <pc:sldMk cId="3799699838" sldId="269"/>
        </pc:sldMkLst>
        <pc:spChg chg="mod">
          <ac:chgData name="Palao-Munoz, Domingo" userId="S::domingo.palao@cegepsherbrooke.qc.ca::cc06ece6-9154-4562-9b0a-b807c0036dc5" providerId="AD" clId="Web-{138FD233-9B77-FA2F-3D76-A69E5A996D7C}" dt="2021-01-25T01:37:20.745" v="76" actId="20577"/>
          <ac:spMkLst>
            <pc:docMk/>
            <pc:sldMk cId="3799699838" sldId="269"/>
            <ac:spMk id="7" creationId="{CE1CF011-1895-420B-8407-30F78FA5EDE7}"/>
          </ac:spMkLst>
        </pc:spChg>
      </pc:sldChg>
      <pc:sldChg chg="modSp">
        <pc:chgData name="Palao-Munoz, Domingo" userId="S::domingo.palao@cegepsherbrooke.qc.ca::cc06ece6-9154-4562-9b0a-b807c0036dc5" providerId="AD" clId="Web-{138FD233-9B77-FA2F-3D76-A69E5A996D7C}" dt="2021-01-25T01:37:42.044" v="81" actId="20577"/>
        <pc:sldMkLst>
          <pc:docMk/>
          <pc:sldMk cId="2708823915" sldId="270"/>
        </pc:sldMkLst>
        <pc:spChg chg="mod">
          <ac:chgData name="Palao-Munoz, Domingo" userId="S::domingo.palao@cegepsherbrooke.qc.ca::cc06ece6-9154-4562-9b0a-b807c0036dc5" providerId="AD" clId="Web-{138FD233-9B77-FA2F-3D76-A69E5A996D7C}" dt="2021-01-25T01:37:42.044" v="81" actId="20577"/>
          <ac:spMkLst>
            <pc:docMk/>
            <pc:sldMk cId="2708823915" sldId="270"/>
            <ac:spMk id="7" creationId="{CE1CF011-1895-420B-8407-30F78FA5EDE7}"/>
          </ac:spMkLst>
        </pc:spChg>
      </pc:sldChg>
      <pc:sldChg chg="modSp">
        <pc:chgData name="Palao-Munoz, Domingo" userId="S::domingo.palao@cegepsherbrooke.qc.ca::cc06ece6-9154-4562-9b0a-b807c0036dc5" providerId="AD" clId="Web-{138FD233-9B77-FA2F-3D76-A69E5A996D7C}" dt="2021-01-25T01:38:07.530" v="84" actId="20577"/>
        <pc:sldMkLst>
          <pc:docMk/>
          <pc:sldMk cId="3751749946" sldId="273"/>
        </pc:sldMkLst>
        <pc:spChg chg="mod">
          <ac:chgData name="Palao-Munoz, Domingo" userId="S::domingo.palao@cegepsherbrooke.qc.ca::cc06ece6-9154-4562-9b0a-b807c0036dc5" providerId="AD" clId="Web-{138FD233-9B77-FA2F-3D76-A69E5A996D7C}" dt="2021-01-25T01:38:07.530" v="84" actId="20577"/>
          <ac:spMkLst>
            <pc:docMk/>
            <pc:sldMk cId="3751749946" sldId="273"/>
            <ac:spMk id="3" creationId="{7942CA2F-74AE-47FC-A2CF-07809DE8401A}"/>
          </ac:spMkLst>
        </pc:spChg>
      </pc:sldChg>
      <pc:sldChg chg="modSp">
        <pc:chgData name="Palao-Munoz, Domingo" userId="S::domingo.palao@cegepsherbrooke.qc.ca::cc06ece6-9154-4562-9b0a-b807c0036dc5" providerId="AD" clId="Web-{138FD233-9B77-FA2F-3D76-A69E5A996D7C}" dt="2021-01-25T01:38:21.921" v="86" actId="20577"/>
        <pc:sldMkLst>
          <pc:docMk/>
          <pc:sldMk cId="2758059543" sldId="275"/>
        </pc:sldMkLst>
        <pc:spChg chg="mod">
          <ac:chgData name="Palao-Munoz, Domingo" userId="S::domingo.palao@cegepsherbrooke.qc.ca::cc06ece6-9154-4562-9b0a-b807c0036dc5" providerId="AD" clId="Web-{138FD233-9B77-FA2F-3D76-A69E5A996D7C}" dt="2021-01-25T01:38:21.921" v="86" actId="20577"/>
          <ac:spMkLst>
            <pc:docMk/>
            <pc:sldMk cId="2758059543" sldId="275"/>
            <ac:spMk id="5" creationId="{014E073A-317E-4CAC-ADEE-ACA9DCB9C016}"/>
          </ac:spMkLst>
        </pc:spChg>
      </pc:sldChg>
      <pc:sldChg chg="modSp">
        <pc:chgData name="Palao-Munoz, Domingo" userId="S::domingo.palao@cegepsherbrooke.qc.ca::cc06ece6-9154-4562-9b0a-b807c0036dc5" providerId="AD" clId="Web-{138FD233-9B77-FA2F-3D76-A69E5A996D7C}" dt="2021-01-25T01:38:46.345" v="90" actId="1076"/>
        <pc:sldMkLst>
          <pc:docMk/>
          <pc:sldMk cId="3021213382" sldId="278"/>
        </pc:sldMkLst>
        <pc:spChg chg="mod">
          <ac:chgData name="Palao-Munoz, Domingo" userId="S::domingo.palao@cegepsherbrooke.qc.ca::cc06ece6-9154-4562-9b0a-b807c0036dc5" providerId="AD" clId="Web-{138FD233-9B77-FA2F-3D76-A69E5A996D7C}" dt="2021-01-25T01:38:44.157" v="89" actId="20577"/>
          <ac:spMkLst>
            <pc:docMk/>
            <pc:sldMk cId="3021213382" sldId="278"/>
            <ac:spMk id="3" creationId="{6FDB4A41-13E0-4C8B-A551-A8DA2C14FCBB}"/>
          </ac:spMkLst>
        </pc:spChg>
        <pc:picChg chg="mod">
          <ac:chgData name="Palao-Munoz, Domingo" userId="S::domingo.palao@cegepsherbrooke.qc.ca::cc06ece6-9154-4562-9b0a-b807c0036dc5" providerId="AD" clId="Web-{138FD233-9B77-FA2F-3D76-A69E5A996D7C}" dt="2021-01-25T01:38:46.345" v="90" actId="1076"/>
          <ac:picMkLst>
            <pc:docMk/>
            <pc:sldMk cId="3021213382" sldId="278"/>
            <ac:picMk id="6" creationId="{72134B49-4966-4633-9CE9-E8F568FB80D5}"/>
          </ac:picMkLst>
        </pc:picChg>
      </pc:sldChg>
      <pc:sldChg chg="modSp">
        <pc:chgData name="Palao-Munoz, Domingo" userId="S::domingo.palao@cegepsherbrooke.qc.ca::cc06ece6-9154-4562-9b0a-b807c0036dc5" providerId="AD" clId="Web-{138FD233-9B77-FA2F-3D76-A69E5A996D7C}" dt="2021-01-25T01:39:56.287" v="92" actId="20577"/>
        <pc:sldMkLst>
          <pc:docMk/>
          <pc:sldMk cId="2419282393" sldId="280"/>
        </pc:sldMkLst>
        <pc:spChg chg="mod">
          <ac:chgData name="Palao-Munoz, Domingo" userId="S::domingo.palao@cegepsherbrooke.qc.ca::cc06ece6-9154-4562-9b0a-b807c0036dc5" providerId="AD" clId="Web-{138FD233-9B77-FA2F-3D76-A69E5A996D7C}" dt="2021-01-25T01:39:56.287" v="92" actId="20577"/>
          <ac:spMkLst>
            <pc:docMk/>
            <pc:sldMk cId="2419282393" sldId="280"/>
            <ac:spMk id="5" creationId="{FBFEC88C-EB59-4C65-9E69-2532B77958A5}"/>
          </ac:spMkLst>
        </pc:spChg>
      </pc:sldChg>
      <pc:sldChg chg="modSp">
        <pc:chgData name="Palao-Munoz, Domingo" userId="S::domingo.palao@cegepsherbrooke.qc.ca::cc06ece6-9154-4562-9b0a-b807c0036dc5" providerId="AD" clId="Web-{138FD233-9B77-FA2F-3D76-A69E5A996D7C}" dt="2021-01-25T01:32:21.350" v="20" actId="20577"/>
        <pc:sldMkLst>
          <pc:docMk/>
          <pc:sldMk cId="2366208205" sldId="282"/>
        </pc:sldMkLst>
        <pc:spChg chg="mod">
          <ac:chgData name="Palao-Munoz, Domingo" userId="S::domingo.palao@cegepsherbrooke.qc.ca::cc06ece6-9154-4562-9b0a-b807c0036dc5" providerId="AD" clId="Web-{138FD233-9B77-FA2F-3D76-A69E5A996D7C}" dt="2021-01-25T01:32:21.350" v="20" actId="20577"/>
          <ac:spMkLst>
            <pc:docMk/>
            <pc:sldMk cId="2366208205" sldId="282"/>
            <ac:spMk id="5" creationId="{D60B1227-9139-4D33-A028-B8678FFE08DF}"/>
          </ac:spMkLst>
        </pc:spChg>
      </pc:sldChg>
      <pc:sldChg chg="modSp">
        <pc:chgData name="Palao-Munoz, Domingo" userId="S::domingo.palao@cegepsherbrooke.qc.ca::cc06ece6-9154-4562-9b0a-b807c0036dc5" providerId="AD" clId="Web-{138FD233-9B77-FA2F-3D76-A69E5A996D7C}" dt="2021-01-25T01:32:40.008" v="26" actId="20577"/>
        <pc:sldMkLst>
          <pc:docMk/>
          <pc:sldMk cId="2112848692" sldId="284"/>
        </pc:sldMkLst>
        <pc:spChg chg="mod">
          <ac:chgData name="Palao-Munoz, Domingo" userId="S::domingo.palao@cegepsherbrooke.qc.ca::cc06ece6-9154-4562-9b0a-b807c0036dc5" providerId="AD" clId="Web-{138FD233-9B77-FA2F-3D76-A69E5A996D7C}" dt="2021-01-25T01:32:40.008" v="26" actId="20577"/>
          <ac:spMkLst>
            <pc:docMk/>
            <pc:sldMk cId="2112848692" sldId="284"/>
            <ac:spMk id="5" creationId="{59F475DB-AAE7-4B96-86CF-D3DD0401463E}"/>
          </ac:spMkLst>
        </pc:spChg>
      </pc:sldChg>
      <pc:sldChg chg="modSp">
        <pc:chgData name="Palao-Munoz, Domingo" userId="S::domingo.palao@cegepsherbrooke.qc.ca::cc06ece6-9154-4562-9b0a-b807c0036dc5" providerId="AD" clId="Web-{138FD233-9B77-FA2F-3D76-A69E5A996D7C}" dt="2021-01-25T01:40:27.008" v="96" actId="20577"/>
        <pc:sldMkLst>
          <pc:docMk/>
          <pc:sldMk cId="116899027" sldId="292"/>
        </pc:sldMkLst>
        <pc:spChg chg="mod">
          <ac:chgData name="Palao-Munoz, Domingo" userId="S::domingo.palao@cegepsherbrooke.qc.ca::cc06ece6-9154-4562-9b0a-b807c0036dc5" providerId="AD" clId="Web-{138FD233-9B77-FA2F-3D76-A69E5A996D7C}" dt="2021-01-25T01:40:27.008" v="96" actId="20577"/>
          <ac:spMkLst>
            <pc:docMk/>
            <pc:sldMk cId="116899027" sldId="292"/>
            <ac:spMk id="6" creationId="{61BF47D6-11E5-4C12-A2CD-5EA865B0F911}"/>
          </ac:spMkLst>
        </pc:spChg>
      </pc:sldChg>
      <pc:sldChg chg="modSp">
        <pc:chgData name="Palao-Munoz, Domingo" userId="S::domingo.palao@cegepsherbrooke.qc.ca::cc06ece6-9154-4562-9b0a-b807c0036dc5" providerId="AD" clId="Web-{138FD233-9B77-FA2F-3D76-A69E5A996D7C}" dt="2021-01-25T01:40:33.305" v="97" actId="20577"/>
        <pc:sldMkLst>
          <pc:docMk/>
          <pc:sldMk cId="540411795" sldId="293"/>
        </pc:sldMkLst>
        <pc:spChg chg="mod">
          <ac:chgData name="Palao-Munoz, Domingo" userId="S::domingo.palao@cegepsherbrooke.qc.ca::cc06ece6-9154-4562-9b0a-b807c0036dc5" providerId="AD" clId="Web-{138FD233-9B77-FA2F-3D76-A69E5A996D7C}" dt="2021-01-25T01:40:33.305" v="97" actId="20577"/>
          <ac:spMkLst>
            <pc:docMk/>
            <pc:sldMk cId="540411795" sldId="293"/>
            <ac:spMk id="3" creationId="{90067B9B-DA4F-4C5C-AE0F-282BB8FBA827}"/>
          </ac:spMkLst>
        </pc:spChg>
      </pc:sldChg>
      <pc:sldChg chg="modSp">
        <pc:chgData name="Palao-Munoz, Domingo" userId="S::domingo.palao@cegepsherbrooke.qc.ca::cc06ece6-9154-4562-9b0a-b807c0036dc5" providerId="AD" clId="Web-{138FD233-9B77-FA2F-3D76-A69E5A996D7C}" dt="2021-01-25T01:40:56.103" v="98" actId="20577"/>
        <pc:sldMkLst>
          <pc:docMk/>
          <pc:sldMk cId="2494099334" sldId="294"/>
        </pc:sldMkLst>
        <pc:spChg chg="mod">
          <ac:chgData name="Palao-Munoz, Domingo" userId="S::domingo.palao@cegepsherbrooke.qc.ca::cc06ece6-9154-4562-9b0a-b807c0036dc5" providerId="AD" clId="Web-{138FD233-9B77-FA2F-3D76-A69E5A996D7C}" dt="2021-01-25T01:40:56.103" v="98" actId="20577"/>
          <ac:spMkLst>
            <pc:docMk/>
            <pc:sldMk cId="2494099334" sldId="294"/>
            <ac:spMk id="3" creationId="{90067B9B-DA4F-4C5C-AE0F-282BB8FBA827}"/>
          </ac:spMkLst>
        </pc:spChg>
      </pc:sldChg>
      <pc:sldChg chg="modSp">
        <pc:chgData name="Palao-Munoz, Domingo" userId="S::domingo.palao@cegepsherbrooke.qc.ca::cc06ece6-9154-4562-9b0a-b807c0036dc5" providerId="AD" clId="Web-{138FD233-9B77-FA2F-3D76-A69E5A996D7C}" dt="2021-01-25T01:41:55.748" v="117" actId="20577"/>
        <pc:sldMkLst>
          <pc:docMk/>
          <pc:sldMk cId="2167140694" sldId="295"/>
        </pc:sldMkLst>
        <pc:spChg chg="mod">
          <ac:chgData name="Palao-Munoz, Domingo" userId="S::domingo.palao@cegepsherbrooke.qc.ca::cc06ece6-9154-4562-9b0a-b807c0036dc5" providerId="AD" clId="Web-{138FD233-9B77-FA2F-3D76-A69E5A996D7C}" dt="2021-01-25T01:41:55.748" v="117" actId="20577"/>
          <ac:spMkLst>
            <pc:docMk/>
            <pc:sldMk cId="2167140694" sldId="295"/>
            <ac:spMk id="3" creationId="{90067B9B-DA4F-4C5C-AE0F-282BB8FBA827}"/>
          </ac:spMkLst>
        </pc:spChg>
      </pc:sldChg>
      <pc:sldChg chg="modSp">
        <pc:chgData name="Palao-Munoz, Domingo" userId="S::domingo.palao@cegepsherbrooke.qc.ca::cc06ece6-9154-4562-9b0a-b807c0036dc5" providerId="AD" clId="Web-{138FD233-9B77-FA2F-3D76-A69E5A996D7C}" dt="2021-01-25T01:41:32.621" v="112" actId="1076"/>
        <pc:sldMkLst>
          <pc:docMk/>
          <pc:sldMk cId="3218333403" sldId="296"/>
        </pc:sldMkLst>
        <pc:spChg chg="mod">
          <ac:chgData name="Palao-Munoz, Domingo" userId="S::domingo.palao@cegepsherbrooke.qc.ca::cc06ece6-9154-4562-9b0a-b807c0036dc5" providerId="AD" clId="Web-{138FD233-9B77-FA2F-3D76-A69E5A996D7C}" dt="2021-01-25T01:41:31.293" v="111" actId="20577"/>
          <ac:spMkLst>
            <pc:docMk/>
            <pc:sldMk cId="3218333403" sldId="296"/>
            <ac:spMk id="3" creationId="{90067B9B-DA4F-4C5C-AE0F-282BB8FBA827}"/>
          </ac:spMkLst>
        </pc:spChg>
        <pc:picChg chg="mod">
          <ac:chgData name="Palao-Munoz, Domingo" userId="S::domingo.palao@cegepsherbrooke.qc.ca::cc06ece6-9154-4562-9b0a-b807c0036dc5" providerId="AD" clId="Web-{138FD233-9B77-FA2F-3D76-A69E5A996D7C}" dt="2021-01-25T01:41:32.621" v="112" actId="1076"/>
          <ac:picMkLst>
            <pc:docMk/>
            <pc:sldMk cId="3218333403" sldId="296"/>
            <ac:picMk id="6" creationId="{DD0B8E92-C692-42F4-A176-13E470C8A013}"/>
          </ac:picMkLst>
        </pc:picChg>
      </pc:sldChg>
      <pc:sldChg chg="modSp">
        <pc:chgData name="Palao-Munoz, Domingo" userId="S::domingo.palao@cegepsherbrooke.qc.ca::cc06ece6-9154-4562-9b0a-b807c0036dc5" providerId="AD" clId="Web-{138FD233-9B77-FA2F-3D76-A69E5A996D7C}" dt="2021-01-25T01:43:04.878" v="122" actId="20577"/>
        <pc:sldMkLst>
          <pc:docMk/>
          <pc:sldMk cId="901761232" sldId="299"/>
        </pc:sldMkLst>
        <pc:spChg chg="mod">
          <ac:chgData name="Palao-Munoz, Domingo" userId="S::domingo.palao@cegepsherbrooke.qc.ca::cc06ece6-9154-4562-9b0a-b807c0036dc5" providerId="AD" clId="Web-{138FD233-9B77-FA2F-3D76-A69E5A996D7C}" dt="2021-01-25T01:43:04.878" v="122" actId="20577"/>
          <ac:spMkLst>
            <pc:docMk/>
            <pc:sldMk cId="901761232" sldId="299"/>
            <ac:spMk id="3" creationId="{F75D7321-47DC-4362-9BB5-849D6130EC87}"/>
          </ac:spMkLst>
        </pc:spChg>
      </pc:sldChg>
    </pc:docChg>
  </pc:docChgLst>
  <pc:docChgLst>
    <pc:chgData name="Cissé, Mahamadou" userId="S::mahamadou.cisse@cegepsherbrooke.qc.ca::f17f4d95-611e-46e9-9bf8-4d9b34e248bf" providerId="AD" clId="Web-{8E7F6AA9-D48B-55A1-DBF5-2394F8651677}"/>
    <pc:docChg chg="addSld modSld">
      <pc:chgData name="Cissé, Mahamadou" userId="S::mahamadou.cisse@cegepsherbrooke.qc.ca::f17f4d95-611e-46e9-9bf8-4d9b34e248bf" providerId="AD" clId="Web-{8E7F6AA9-D48B-55A1-DBF5-2394F8651677}" dt="2021-01-26T03:29:26.221" v="267" actId="14100"/>
      <pc:docMkLst>
        <pc:docMk/>
      </pc:docMkLst>
      <pc:sldChg chg="modSp">
        <pc:chgData name="Cissé, Mahamadou" userId="S::mahamadou.cisse@cegepsherbrooke.qc.ca::f17f4d95-611e-46e9-9bf8-4d9b34e248bf" providerId="AD" clId="Web-{8E7F6AA9-D48B-55A1-DBF5-2394F8651677}" dt="2021-01-25T23:09:41.700" v="21" actId="14100"/>
        <pc:sldMkLst>
          <pc:docMk/>
          <pc:sldMk cId="2604106401" sldId="266"/>
        </pc:sldMkLst>
        <pc:spChg chg="mod">
          <ac:chgData name="Cissé, Mahamadou" userId="S::mahamadou.cisse@cegepsherbrooke.qc.ca::f17f4d95-611e-46e9-9bf8-4d9b34e248bf" providerId="AD" clId="Web-{8E7F6AA9-D48B-55A1-DBF5-2394F8651677}" dt="2021-01-25T23:09:41.700" v="21" actId="14100"/>
          <ac:spMkLst>
            <pc:docMk/>
            <pc:sldMk cId="2604106401" sldId="266"/>
            <ac:spMk id="7" creationId="{CE1CF011-1895-420B-8407-30F78FA5EDE7}"/>
          </ac:spMkLst>
        </pc:spChg>
      </pc:sldChg>
      <pc:sldChg chg="modSp">
        <pc:chgData name="Cissé, Mahamadou" userId="S::mahamadou.cisse@cegepsherbrooke.qc.ca::f17f4d95-611e-46e9-9bf8-4d9b34e248bf" providerId="AD" clId="Web-{8E7F6AA9-D48B-55A1-DBF5-2394F8651677}" dt="2021-01-25T23:11:14.893" v="25" actId="20577"/>
        <pc:sldMkLst>
          <pc:docMk/>
          <pc:sldMk cId="4291471176" sldId="267"/>
        </pc:sldMkLst>
        <pc:spChg chg="mod">
          <ac:chgData name="Cissé, Mahamadou" userId="S::mahamadou.cisse@cegepsherbrooke.qc.ca::f17f4d95-611e-46e9-9bf8-4d9b34e248bf" providerId="AD" clId="Web-{8E7F6AA9-D48B-55A1-DBF5-2394F8651677}" dt="2021-01-25T23:11:14.893" v="25" actId="20577"/>
          <ac:spMkLst>
            <pc:docMk/>
            <pc:sldMk cId="4291471176" sldId="267"/>
            <ac:spMk id="7" creationId="{CE1CF011-1895-420B-8407-30F78FA5EDE7}"/>
          </ac:spMkLst>
        </pc:spChg>
      </pc:sldChg>
      <pc:sldChg chg="modSp">
        <pc:chgData name="Cissé, Mahamadou" userId="S::mahamadou.cisse@cegepsherbrooke.qc.ca::f17f4d95-611e-46e9-9bf8-4d9b34e248bf" providerId="AD" clId="Web-{8E7F6AA9-D48B-55A1-DBF5-2394F8651677}" dt="2021-01-25T23:16:42.802" v="44" actId="1076"/>
        <pc:sldMkLst>
          <pc:docMk/>
          <pc:sldMk cId="2708823915" sldId="270"/>
        </pc:sldMkLst>
        <pc:spChg chg="mod">
          <ac:chgData name="Cissé, Mahamadou" userId="S::mahamadou.cisse@cegepsherbrooke.qc.ca::f17f4d95-611e-46e9-9bf8-4d9b34e248bf" providerId="AD" clId="Web-{8E7F6AA9-D48B-55A1-DBF5-2394F8651677}" dt="2021-01-25T23:16:42.802" v="44" actId="1076"/>
          <ac:spMkLst>
            <pc:docMk/>
            <pc:sldMk cId="2708823915" sldId="270"/>
            <ac:spMk id="5" creationId="{014E073A-317E-4CAC-ADEE-ACA9DCB9C016}"/>
          </ac:spMkLst>
        </pc:spChg>
      </pc:sldChg>
      <pc:sldChg chg="modSp">
        <pc:chgData name="Cissé, Mahamadou" userId="S::mahamadou.cisse@cegepsherbrooke.qc.ca::f17f4d95-611e-46e9-9bf8-4d9b34e248bf" providerId="AD" clId="Web-{8E7F6AA9-D48B-55A1-DBF5-2394F8651677}" dt="2021-01-25T23:17:40.336" v="45" actId="20577"/>
        <pc:sldMkLst>
          <pc:docMk/>
          <pc:sldMk cId="1592920672" sldId="271"/>
        </pc:sldMkLst>
        <pc:spChg chg="mod">
          <ac:chgData name="Cissé, Mahamadou" userId="S::mahamadou.cisse@cegepsherbrooke.qc.ca::f17f4d95-611e-46e9-9bf8-4d9b34e248bf" providerId="AD" clId="Web-{8E7F6AA9-D48B-55A1-DBF5-2394F8651677}" dt="2021-01-25T23:17:40.336" v="45" actId="20577"/>
          <ac:spMkLst>
            <pc:docMk/>
            <pc:sldMk cId="1592920672" sldId="271"/>
            <ac:spMk id="7" creationId="{CE1CF011-1895-420B-8407-30F78FA5EDE7}"/>
          </ac:spMkLst>
        </pc:spChg>
      </pc:sldChg>
      <pc:sldChg chg="modSp">
        <pc:chgData name="Cissé, Mahamadou" userId="S::mahamadou.cisse@cegepsherbrooke.qc.ca::f17f4d95-611e-46e9-9bf8-4d9b34e248bf" providerId="AD" clId="Web-{8E7F6AA9-D48B-55A1-DBF5-2394F8651677}" dt="2021-01-25T23:18:06.213" v="47" actId="14100"/>
        <pc:sldMkLst>
          <pc:docMk/>
          <pc:sldMk cId="1123938334" sldId="272"/>
        </pc:sldMkLst>
        <pc:spChg chg="mod">
          <ac:chgData name="Cissé, Mahamadou" userId="S::mahamadou.cisse@cegepsherbrooke.qc.ca::f17f4d95-611e-46e9-9bf8-4d9b34e248bf" providerId="AD" clId="Web-{8E7F6AA9-D48B-55A1-DBF5-2394F8651677}" dt="2021-01-25T23:17:58.212" v="46" actId="20577"/>
          <ac:spMkLst>
            <pc:docMk/>
            <pc:sldMk cId="1123938334" sldId="272"/>
            <ac:spMk id="7" creationId="{CE1CF011-1895-420B-8407-30F78FA5EDE7}"/>
          </ac:spMkLst>
        </pc:spChg>
        <pc:picChg chg="mod">
          <ac:chgData name="Cissé, Mahamadou" userId="S::mahamadou.cisse@cegepsherbrooke.qc.ca::f17f4d95-611e-46e9-9bf8-4d9b34e248bf" providerId="AD" clId="Web-{8E7F6AA9-D48B-55A1-DBF5-2394F8651677}" dt="2021-01-25T23:18:06.213" v="47" actId="14100"/>
          <ac:picMkLst>
            <pc:docMk/>
            <pc:sldMk cId="1123938334" sldId="272"/>
            <ac:picMk id="2" creationId="{3E392E9C-8C34-4B9D-B113-C8A8C6E7EDEC}"/>
          </ac:picMkLst>
        </pc:picChg>
      </pc:sldChg>
      <pc:sldChg chg="addSp modSp">
        <pc:chgData name="Cissé, Mahamadou" userId="S::mahamadou.cisse@cegepsherbrooke.qc.ca::f17f4d95-611e-46e9-9bf8-4d9b34e248bf" providerId="AD" clId="Web-{8E7F6AA9-D48B-55A1-DBF5-2394F8651677}" dt="2021-01-25T23:32:47.888" v="93" actId="20577"/>
        <pc:sldMkLst>
          <pc:docMk/>
          <pc:sldMk cId="3751749946" sldId="273"/>
        </pc:sldMkLst>
        <pc:spChg chg="mod">
          <ac:chgData name="Cissé, Mahamadou" userId="S::mahamadou.cisse@cegepsherbrooke.qc.ca::f17f4d95-611e-46e9-9bf8-4d9b34e248bf" providerId="AD" clId="Web-{8E7F6AA9-D48B-55A1-DBF5-2394F8651677}" dt="2021-01-25T23:32:47.888" v="93" actId="20577"/>
          <ac:spMkLst>
            <pc:docMk/>
            <pc:sldMk cId="3751749946" sldId="273"/>
            <ac:spMk id="3" creationId="{7942CA2F-74AE-47FC-A2CF-07809DE8401A}"/>
          </ac:spMkLst>
        </pc:spChg>
        <pc:picChg chg="add mod">
          <ac:chgData name="Cissé, Mahamadou" userId="S::mahamadou.cisse@cegepsherbrooke.qc.ca::f17f4d95-611e-46e9-9bf8-4d9b34e248bf" providerId="AD" clId="Web-{8E7F6AA9-D48B-55A1-DBF5-2394F8651677}" dt="2021-01-25T23:27:05.290" v="52" actId="1076"/>
          <ac:picMkLst>
            <pc:docMk/>
            <pc:sldMk cId="3751749946" sldId="273"/>
            <ac:picMk id="2" creationId="{E9970143-B5BC-405A-A515-3E1F626D1D80}"/>
          </ac:picMkLst>
        </pc:picChg>
      </pc:sldChg>
      <pc:sldChg chg="addSp delSp modSp">
        <pc:chgData name="Cissé, Mahamadou" userId="S::mahamadou.cisse@cegepsherbrooke.qc.ca::f17f4d95-611e-46e9-9bf8-4d9b34e248bf" providerId="AD" clId="Web-{8E7F6AA9-D48B-55A1-DBF5-2394F8651677}" dt="2021-01-25T23:40:54.931" v="105" actId="1076"/>
        <pc:sldMkLst>
          <pc:docMk/>
          <pc:sldMk cId="4284489371" sldId="274"/>
        </pc:sldMkLst>
        <pc:spChg chg="mod">
          <ac:chgData name="Cissé, Mahamadou" userId="S::mahamadou.cisse@cegepsherbrooke.qc.ca::f17f4d95-611e-46e9-9bf8-4d9b34e248bf" providerId="AD" clId="Web-{8E7F6AA9-D48B-55A1-DBF5-2394F8651677}" dt="2021-01-25T23:40:39.961" v="103" actId="20577"/>
          <ac:spMkLst>
            <pc:docMk/>
            <pc:sldMk cId="4284489371" sldId="274"/>
            <ac:spMk id="3" creationId="{7942CA2F-74AE-47FC-A2CF-07809DE8401A}"/>
          </ac:spMkLst>
        </pc:spChg>
        <pc:picChg chg="del">
          <ac:chgData name="Cissé, Mahamadou" userId="S::mahamadou.cisse@cegepsherbrooke.qc.ca::f17f4d95-611e-46e9-9bf8-4d9b34e248bf" providerId="AD" clId="Web-{8E7F6AA9-D48B-55A1-DBF5-2394F8651677}" dt="2021-01-25T23:39:45.067" v="94"/>
          <ac:picMkLst>
            <pc:docMk/>
            <pc:sldMk cId="4284489371" sldId="274"/>
            <ac:picMk id="2" creationId="{5F20B922-A448-440D-9A2F-53036A53E155}"/>
          </ac:picMkLst>
        </pc:picChg>
        <pc:picChg chg="add mod">
          <ac:chgData name="Cissé, Mahamadou" userId="S::mahamadou.cisse@cegepsherbrooke.qc.ca::f17f4d95-611e-46e9-9bf8-4d9b34e248bf" providerId="AD" clId="Web-{8E7F6AA9-D48B-55A1-DBF5-2394F8651677}" dt="2021-01-25T23:40:54.931" v="105" actId="1076"/>
          <ac:picMkLst>
            <pc:docMk/>
            <pc:sldMk cId="4284489371" sldId="274"/>
            <ac:picMk id="6" creationId="{BFEE4291-32CD-4C65-A017-D3D28FE34961}"/>
          </ac:picMkLst>
        </pc:picChg>
      </pc:sldChg>
      <pc:sldChg chg="modSp">
        <pc:chgData name="Cissé, Mahamadou" userId="S::mahamadou.cisse@cegepsherbrooke.qc.ca::f17f4d95-611e-46e9-9bf8-4d9b34e248bf" providerId="AD" clId="Web-{8E7F6AA9-D48B-55A1-DBF5-2394F8651677}" dt="2021-01-25T23:31:25.399" v="74" actId="20577"/>
        <pc:sldMkLst>
          <pc:docMk/>
          <pc:sldMk cId="2758059543" sldId="275"/>
        </pc:sldMkLst>
        <pc:spChg chg="mod">
          <ac:chgData name="Cissé, Mahamadou" userId="S::mahamadou.cisse@cegepsherbrooke.qc.ca::f17f4d95-611e-46e9-9bf8-4d9b34e248bf" providerId="AD" clId="Web-{8E7F6AA9-D48B-55A1-DBF5-2394F8651677}" dt="2021-01-25T23:31:25.399" v="74" actId="20577"/>
          <ac:spMkLst>
            <pc:docMk/>
            <pc:sldMk cId="2758059543" sldId="275"/>
            <ac:spMk id="3" creationId="{7942CA2F-74AE-47FC-A2CF-07809DE8401A}"/>
          </ac:spMkLst>
        </pc:spChg>
      </pc:sldChg>
      <pc:sldChg chg="modSp">
        <pc:chgData name="Cissé, Mahamadou" userId="S::mahamadou.cisse@cegepsherbrooke.qc.ca::f17f4d95-611e-46e9-9bf8-4d9b34e248bf" providerId="AD" clId="Web-{8E7F6AA9-D48B-55A1-DBF5-2394F8651677}" dt="2021-01-25T23:46:05.060" v="110" actId="20577"/>
        <pc:sldMkLst>
          <pc:docMk/>
          <pc:sldMk cId="3021213382" sldId="278"/>
        </pc:sldMkLst>
        <pc:spChg chg="mod">
          <ac:chgData name="Cissé, Mahamadou" userId="S::mahamadou.cisse@cegepsherbrooke.qc.ca::f17f4d95-611e-46e9-9bf8-4d9b34e248bf" providerId="AD" clId="Web-{8E7F6AA9-D48B-55A1-DBF5-2394F8651677}" dt="2021-01-25T23:46:05.060" v="110" actId="20577"/>
          <ac:spMkLst>
            <pc:docMk/>
            <pc:sldMk cId="3021213382" sldId="278"/>
            <ac:spMk id="3" creationId="{6FDB4A41-13E0-4C8B-A551-A8DA2C14FCBB}"/>
          </ac:spMkLst>
        </pc:spChg>
      </pc:sldChg>
      <pc:sldChg chg="modSp">
        <pc:chgData name="Cissé, Mahamadou" userId="S::mahamadou.cisse@cegepsherbrooke.qc.ca::f17f4d95-611e-46e9-9bf8-4d9b34e248bf" providerId="AD" clId="Web-{8E7F6AA9-D48B-55A1-DBF5-2394F8651677}" dt="2021-01-25T23:47:41.239" v="115" actId="20577"/>
        <pc:sldMkLst>
          <pc:docMk/>
          <pc:sldMk cId="878011969" sldId="279"/>
        </pc:sldMkLst>
        <pc:spChg chg="mod">
          <ac:chgData name="Cissé, Mahamadou" userId="S::mahamadou.cisse@cegepsherbrooke.qc.ca::f17f4d95-611e-46e9-9bf8-4d9b34e248bf" providerId="AD" clId="Web-{8E7F6AA9-D48B-55A1-DBF5-2394F8651677}" dt="2021-01-25T23:47:41.239" v="115" actId="20577"/>
          <ac:spMkLst>
            <pc:docMk/>
            <pc:sldMk cId="878011969" sldId="279"/>
            <ac:spMk id="3" creationId="{6FDB4A41-13E0-4C8B-A551-A8DA2C14FCBB}"/>
          </ac:spMkLst>
        </pc:spChg>
      </pc:sldChg>
      <pc:sldChg chg="modSp">
        <pc:chgData name="Cissé, Mahamadou" userId="S::mahamadou.cisse@cegepsherbrooke.qc.ca::f17f4d95-611e-46e9-9bf8-4d9b34e248bf" providerId="AD" clId="Web-{8E7F6AA9-D48B-55A1-DBF5-2394F8651677}" dt="2021-01-25T23:49:21.964" v="119" actId="20577"/>
        <pc:sldMkLst>
          <pc:docMk/>
          <pc:sldMk cId="2419282393" sldId="280"/>
        </pc:sldMkLst>
        <pc:spChg chg="mod">
          <ac:chgData name="Cissé, Mahamadou" userId="S::mahamadou.cisse@cegepsherbrooke.qc.ca::f17f4d95-611e-46e9-9bf8-4d9b34e248bf" providerId="AD" clId="Web-{8E7F6AA9-D48B-55A1-DBF5-2394F8651677}" dt="2021-01-25T23:49:21.964" v="119" actId="20577"/>
          <ac:spMkLst>
            <pc:docMk/>
            <pc:sldMk cId="2419282393" sldId="280"/>
            <ac:spMk id="5" creationId="{FBFEC88C-EB59-4C65-9E69-2532B77958A5}"/>
          </ac:spMkLst>
        </pc:spChg>
      </pc:sldChg>
      <pc:sldChg chg="modSp">
        <pc:chgData name="Cissé, Mahamadou" userId="S::mahamadou.cisse@cegepsherbrooke.qc.ca::f17f4d95-611e-46e9-9bf8-4d9b34e248bf" providerId="AD" clId="Web-{8E7F6AA9-D48B-55A1-DBF5-2394F8651677}" dt="2021-01-25T23:02:23.658" v="3" actId="20577"/>
        <pc:sldMkLst>
          <pc:docMk/>
          <pc:sldMk cId="2366208205" sldId="282"/>
        </pc:sldMkLst>
        <pc:spChg chg="mod">
          <ac:chgData name="Cissé, Mahamadou" userId="S::mahamadou.cisse@cegepsherbrooke.qc.ca::f17f4d95-611e-46e9-9bf8-4d9b34e248bf" providerId="AD" clId="Web-{8E7F6AA9-D48B-55A1-DBF5-2394F8651677}" dt="2021-01-25T23:02:23.658" v="3" actId="20577"/>
          <ac:spMkLst>
            <pc:docMk/>
            <pc:sldMk cId="2366208205" sldId="282"/>
            <ac:spMk id="5" creationId="{D60B1227-9139-4D33-A028-B8678FFE08DF}"/>
          </ac:spMkLst>
        </pc:spChg>
      </pc:sldChg>
      <pc:sldChg chg="modSp">
        <pc:chgData name="Cissé, Mahamadou" userId="S::mahamadou.cisse@cegepsherbrooke.qc.ca::f17f4d95-611e-46e9-9bf8-4d9b34e248bf" providerId="AD" clId="Web-{8E7F6AA9-D48B-55A1-DBF5-2394F8651677}" dt="2021-01-25T23:05:04.778" v="8" actId="20577"/>
        <pc:sldMkLst>
          <pc:docMk/>
          <pc:sldMk cId="2112848692" sldId="284"/>
        </pc:sldMkLst>
        <pc:spChg chg="mod">
          <ac:chgData name="Cissé, Mahamadou" userId="S::mahamadou.cisse@cegepsherbrooke.qc.ca::f17f4d95-611e-46e9-9bf8-4d9b34e248bf" providerId="AD" clId="Web-{8E7F6AA9-D48B-55A1-DBF5-2394F8651677}" dt="2021-01-25T23:05:04.778" v="8" actId="20577"/>
          <ac:spMkLst>
            <pc:docMk/>
            <pc:sldMk cId="2112848692" sldId="284"/>
            <ac:spMk id="5" creationId="{59F475DB-AAE7-4B96-86CF-D3DD0401463E}"/>
          </ac:spMkLst>
        </pc:spChg>
      </pc:sldChg>
      <pc:sldChg chg="modSp">
        <pc:chgData name="Cissé, Mahamadou" userId="S::mahamadou.cisse@cegepsherbrooke.qc.ca::f17f4d95-611e-46e9-9bf8-4d9b34e248bf" providerId="AD" clId="Web-{8E7F6AA9-D48B-55A1-DBF5-2394F8651677}" dt="2021-01-26T00:31:05.080" v="121" actId="20577"/>
        <pc:sldMkLst>
          <pc:docMk/>
          <pc:sldMk cId="2255499462" sldId="290"/>
        </pc:sldMkLst>
        <pc:spChg chg="mod">
          <ac:chgData name="Cissé, Mahamadou" userId="S::mahamadou.cisse@cegepsherbrooke.qc.ca::f17f4d95-611e-46e9-9bf8-4d9b34e248bf" providerId="AD" clId="Web-{8E7F6AA9-D48B-55A1-DBF5-2394F8651677}" dt="2021-01-26T00:31:05.080" v="121" actId="20577"/>
          <ac:spMkLst>
            <pc:docMk/>
            <pc:sldMk cId="2255499462" sldId="290"/>
            <ac:spMk id="6" creationId="{61BF47D6-11E5-4C12-A2CD-5EA865B0F911}"/>
          </ac:spMkLst>
        </pc:spChg>
      </pc:sldChg>
      <pc:sldChg chg="modSp">
        <pc:chgData name="Cissé, Mahamadou" userId="S::mahamadou.cisse@cegepsherbrooke.qc.ca::f17f4d95-611e-46e9-9bf8-4d9b34e248bf" providerId="AD" clId="Web-{8E7F6AA9-D48B-55A1-DBF5-2394F8651677}" dt="2021-01-26T03:29:26.221" v="267" actId="14100"/>
        <pc:sldMkLst>
          <pc:docMk/>
          <pc:sldMk cId="116899027" sldId="292"/>
        </pc:sldMkLst>
        <pc:spChg chg="mod">
          <ac:chgData name="Cissé, Mahamadou" userId="S::mahamadou.cisse@cegepsherbrooke.qc.ca::f17f4d95-611e-46e9-9bf8-4d9b34e248bf" providerId="AD" clId="Web-{8E7F6AA9-D48B-55A1-DBF5-2394F8651677}" dt="2021-01-26T00:32:07.724" v="126" actId="20577"/>
          <ac:spMkLst>
            <pc:docMk/>
            <pc:sldMk cId="116899027" sldId="292"/>
            <ac:spMk id="6" creationId="{61BF47D6-11E5-4C12-A2CD-5EA865B0F911}"/>
          </ac:spMkLst>
        </pc:spChg>
        <pc:picChg chg="mod">
          <ac:chgData name="Cissé, Mahamadou" userId="S::mahamadou.cisse@cegepsherbrooke.qc.ca::f17f4d95-611e-46e9-9bf8-4d9b34e248bf" providerId="AD" clId="Web-{8E7F6AA9-D48B-55A1-DBF5-2394F8651677}" dt="2021-01-26T03:29:26.221" v="267" actId="14100"/>
          <ac:picMkLst>
            <pc:docMk/>
            <pc:sldMk cId="116899027" sldId="292"/>
            <ac:picMk id="5" creationId="{2B208788-0244-4DDF-9C83-21CC374D0DE5}"/>
          </ac:picMkLst>
        </pc:picChg>
      </pc:sldChg>
      <pc:sldChg chg="modSp">
        <pc:chgData name="Cissé, Mahamadou" userId="S::mahamadou.cisse@cegepsherbrooke.qc.ca::f17f4d95-611e-46e9-9bf8-4d9b34e248bf" providerId="AD" clId="Web-{8E7F6AA9-D48B-55A1-DBF5-2394F8651677}" dt="2021-01-26T00:33:45.730" v="136" actId="20577"/>
        <pc:sldMkLst>
          <pc:docMk/>
          <pc:sldMk cId="540411795" sldId="293"/>
        </pc:sldMkLst>
        <pc:spChg chg="mod">
          <ac:chgData name="Cissé, Mahamadou" userId="S::mahamadou.cisse@cegepsherbrooke.qc.ca::f17f4d95-611e-46e9-9bf8-4d9b34e248bf" providerId="AD" clId="Web-{8E7F6AA9-D48B-55A1-DBF5-2394F8651677}" dt="2021-01-26T00:33:45.730" v="136" actId="20577"/>
          <ac:spMkLst>
            <pc:docMk/>
            <pc:sldMk cId="540411795" sldId="293"/>
            <ac:spMk id="3" creationId="{90067B9B-DA4F-4C5C-AE0F-282BB8FBA827}"/>
          </ac:spMkLst>
        </pc:spChg>
      </pc:sldChg>
      <pc:sldChg chg="modSp">
        <pc:chgData name="Cissé, Mahamadou" userId="S::mahamadou.cisse@cegepsherbrooke.qc.ca::f17f4d95-611e-46e9-9bf8-4d9b34e248bf" providerId="AD" clId="Web-{8E7F6AA9-D48B-55A1-DBF5-2394F8651677}" dt="2021-01-26T03:28:43.689" v="266" actId="14100"/>
        <pc:sldMkLst>
          <pc:docMk/>
          <pc:sldMk cId="2167140694" sldId="295"/>
        </pc:sldMkLst>
        <pc:spChg chg="mod">
          <ac:chgData name="Cissé, Mahamadou" userId="S::mahamadou.cisse@cegepsherbrooke.qc.ca::f17f4d95-611e-46e9-9bf8-4d9b34e248bf" providerId="AD" clId="Web-{8E7F6AA9-D48B-55A1-DBF5-2394F8651677}" dt="2021-01-26T03:28:43.689" v="266" actId="14100"/>
          <ac:spMkLst>
            <pc:docMk/>
            <pc:sldMk cId="2167140694" sldId="295"/>
            <ac:spMk id="3" creationId="{90067B9B-DA4F-4C5C-AE0F-282BB8FBA827}"/>
          </ac:spMkLst>
        </pc:spChg>
        <pc:spChg chg="mod">
          <ac:chgData name="Cissé, Mahamadou" userId="S::mahamadou.cisse@cegepsherbrooke.qc.ca::f17f4d95-611e-46e9-9bf8-4d9b34e248bf" providerId="AD" clId="Web-{8E7F6AA9-D48B-55A1-DBF5-2394F8651677}" dt="2021-01-26T00:37:25.728" v="162" actId="20577"/>
          <ac:spMkLst>
            <pc:docMk/>
            <pc:sldMk cId="2167140694" sldId="295"/>
            <ac:spMk id="4" creationId="{AA4CDBED-73C7-4480-877A-8FC582FC9A05}"/>
          </ac:spMkLst>
        </pc:spChg>
      </pc:sldChg>
      <pc:sldChg chg="modSp">
        <pc:chgData name="Cissé, Mahamadou" userId="S::mahamadou.cisse@cegepsherbrooke.qc.ca::f17f4d95-611e-46e9-9bf8-4d9b34e248bf" providerId="AD" clId="Web-{8E7F6AA9-D48B-55A1-DBF5-2394F8651677}" dt="2021-01-26T00:36:41.897" v="158" actId="1076"/>
        <pc:sldMkLst>
          <pc:docMk/>
          <pc:sldMk cId="3218333403" sldId="296"/>
        </pc:sldMkLst>
        <pc:spChg chg="mod">
          <ac:chgData name="Cissé, Mahamadou" userId="S::mahamadou.cisse@cegepsherbrooke.qc.ca::f17f4d95-611e-46e9-9bf8-4d9b34e248bf" providerId="AD" clId="Web-{8E7F6AA9-D48B-55A1-DBF5-2394F8651677}" dt="2021-01-26T00:36:31.334" v="157" actId="1076"/>
          <ac:spMkLst>
            <pc:docMk/>
            <pc:sldMk cId="3218333403" sldId="296"/>
            <ac:spMk id="3" creationId="{90067B9B-DA4F-4C5C-AE0F-282BB8FBA827}"/>
          </ac:spMkLst>
        </pc:spChg>
        <pc:spChg chg="mod">
          <ac:chgData name="Cissé, Mahamadou" userId="S::mahamadou.cisse@cegepsherbrooke.qc.ca::f17f4d95-611e-46e9-9bf8-4d9b34e248bf" providerId="AD" clId="Web-{8E7F6AA9-D48B-55A1-DBF5-2394F8651677}" dt="2021-01-26T00:36:41.897" v="158" actId="1076"/>
          <ac:spMkLst>
            <pc:docMk/>
            <pc:sldMk cId="3218333403" sldId="296"/>
            <ac:spMk id="4" creationId="{AA4CDBED-73C7-4480-877A-8FC582FC9A05}"/>
          </ac:spMkLst>
        </pc:spChg>
        <pc:picChg chg="mod">
          <ac:chgData name="Cissé, Mahamadou" userId="S::mahamadou.cisse@cegepsherbrooke.qc.ca::f17f4d95-611e-46e9-9bf8-4d9b34e248bf" providerId="AD" clId="Web-{8E7F6AA9-D48B-55A1-DBF5-2394F8651677}" dt="2021-01-26T00:35:49.644" v="151" actId="14100"/>
          <ac:picMkLst>
            <pc:docMk/>
            <pc:sldMk cId="3218333403" sldId="296"/>
            <ac:picMk id="6" creationId="{DD0B8E92-C692-42F4-A176-13E470C8A013}"/>
          </ac:picMkLst>
        </pc:picChg>
      </pc:sldChg>
      <pc:sldChg chg="modSp">
        <pc:chgData name="Cissé, Mahamadou" userId="S::mahamadou.cisse@cegepsherbrooke.qc.ca::f17f4d95-611e-46e9-9bf8-4d9b34e248bf" providerId="AD" clId="Web-{8E7F6AA9-D48B-55A1-DBF5-2394F8651677}" dt="2021-01-26T03:28:30.892" v="265" actId="14100"/>
        <pc:sldMkLst>
          <pc:docMk/>
          <pc:sldMk cId="1317409766" sldId="297"/>
        </pc:sldMkLst>
        <pc:spChg chg="mod">
          <ac:chgData name="Cissé, Mahamadou" userId="S::mahamadou.cisse@cegepsherbrooke.qc.ca::f17f4d95-611e-46e9-9bf8-4d9b34e248bf" providerId="AD" clId="Web-{8E7F6AA9-D48B-55A1-DBF5-2394F8651677}" dt="2021-01-26T00:38:41.030" v="165" actId="20577"/>
          <ac:spMkLst>
            <pc:docMk/>
            <pc:sldMk cId="1317409766" sldId="297"/>
            <ac:spMk id="4" creationId="{AA4CDBED-73C7-4480-877A-8FC582FC9A05}"/>
          </ac:spMkLst>
        </pc:spChg>
        <pc:picChg chg="mod">
          <ac:chgData name="Cissé, Mahamadou" userId="S::mahamadou.cisse@cegepsherbrooke.qc.ca::f17f4d95-611e-46e9-9bf8-4d9b34e248bf" providerId="AD" clId="Web-{8E7F6AA9-D48B-55A1-DBF5-2394F8651677}" dt="2021-01-26T03:28:30.892" v="265" actId="14100"/>
          <ac:picMkLst>
            <pc:docMk/>
            <pc:sldMk cId="1317409766" sldId="297"/>
            <ac:picMk id="5" creationId="{64D50A4A-30C8-4F59-B6C7-8138FDF7CF25}"/>
          </ac:picMkLst>
        </pc:picChg>
      </pc:sldChg>
      <pc:sldChg chg="modSp">
        <pc:chgData name="Cissé, Mahamadou" userId="S::mahamadou.cisse@cegepsherbrooke.qc.ca::f17f4d95-611e-46e9-9bf8-4d9b34e248bf" providerId="AD" clId="Web-{8E7F6AA9-D48B-55A1-DBF5-2394F8651677}" dt="2021-01-26T00:39:50.846" v="172" actId="20577"/>
        <pc:sldMkLst>
          <pc:docMk/>
          <pc:sldMk cId="901761232" sldId="299"/>
        </pc:sldMkLst>
        <pc:spChg chg="mod">
          <ac:chgData name="Cissé, Mahamadou" userId="S::mahamadou.cisse@cegepsherbrooke.qc.ca::f17f4d95-611e-46e9-9bf8-4d9b34e248bf" providerId="AD" clId="Web-{8E7F6AA9-D48B-55A1-DBF5-2394F8651677}" dt="2021-01-26T00:39:50.846" v="172" actId="20577"/>
          <ac:spMkLst>
            <pc:docMk/>
            <pc:sldMk cId="901761232" sldId="299"/>
            <ac:spMk id="3" creationId="{F75D7321-47DC-4362-9BB5-849D6130EC87}"/>
          </ac:spMkLst>
        </pc:spChg>
      </pc:sldChg>
      <pc:sldChg chg="modSp">
        <pc:chgData name="Cissé, Mahamadou" userId="S::mahamadou.cisse@cegepsherbrooke.qc.ca::f17f4d95-611e-46e9-9bf8-4d9b34e248bf" providerId="AD" clId="Web-{8E7F6AA9-D48B-55A1-DBF5-2394F8651677}" dt="2021-01-26T03:28:08.376" v="264" actId="14100"/>
        <pc:sldMkLst>
          <pc:docMk/>
          <pc:sldMk cId="2733940681" sldId="300"/>
        </pc:sldMkLst>
        <pc:spChg chg="mod">
          <ac:chgData name="Cissé, Mahamadou" userId="S::mahamadou.cisse@cegepsherbrooke.qc.ca::f17f4d95-611e-46e9-9bf8-4d9b34e248bf" providerId="AD" clId="Web-{8E7F6AA9-D48B-55A1-DBF5-2394F8651677}" dt="2021-01-26T03:27:58.657" v="263" actId="20577"/>
          <ac:spMkLst>
            <pc:docMk/>
            <pc:sldMk cId="2733940681" sldId="300"/>
            <ac:spMk id="3" creationId="{F75D7321-47DC-4362-9BB5-849D6130EC87}"/>
          </ac:spMkLst>
        </pc:spChg>
        <pc:picChg chg="mod">
          <ac:chgData name="Cissé, Mahamadou" userId="S::mahamadou.cisse@cegepsherbrooke.qc.ca::f17f4d95-611e-46e9-9bf8-4d9b34e248bf" providerId="AD" clId="Web-{8E7F6AA9-D48B-55A1-DBF5-2394F8651677}" dt="2021-01-26T03:28:08.376" v="264" actId="14100"/>
          <ac:picMkLst>
            <pc:docMk/>
            <pc:sldMk cId="2733940681" sldId="300"/>
            <ac:picMk id="4" creationId="{A02FD91F-0061-4C72-AADF-C9A7830ED7E2}"/>
          </ac:picMkLst>
        </pc:picChg>
      </pc:sldChg>
      <pc:sldChg chg="modSp">
        <pc:chgData name="Cissé, Mahamadou" userId="S::mahamadou.cisse@cegepsherbrooke.qc.ca::f17f4d95-611e-46e9-9bf8-4d9b34e248bf" providerId="AD" clId="Web-{8E7F6AA9-D48B-55A1-DBF5-2394F8651677}" dt="2021-01-26T03:27:00.507" v="260" actId="20577"/>
        <pc:sldMkLst>
          <pc:docMk/>
          <pc:sldMk cId="1075287793" sldId="301"/>
        </pc:sldMkLst>
        <pc:spChg chg="mod">
          <ac:chgData name="Cissé, Mahamadou" userId="S::mahamadou.cisse@cegepsherbrooke.qc.ca::f17f4d95-611e-46e9-9bf8-4d9b34e248bf" providerId="AD" clId="Web-{8E7F6AA9-D48B-55A1-DBF5-2394F8651677}" dt="2021-01-26T03:27:00.507" v="260" actId="20577"/>
          <ac:spMkLst>
            <pc:docMk/>
            <pc:sldMk cId="1075287793" sldId="301"/>
            <ac:spMk id="3" creationId="{F75D7321-47DC-4362-9BB5-849D6130EC87}"/>
          </ac:spMkLst>
        </pc:spChg>
      </pc:sldChg>
      <pc:sldChg chg="modSp">
        <pc:chgData name="Cissé, Mahamadou" userId="S::mahamadou.cisse@cegepsherbrooke.qc.ca::f17f4d95-611e-46e9-9bf8-4d9b34e248bf" providerId="AD" clId="Web-{8E7F6AA9-D48B-55A1-DBF5-2394F8651677}" dt="2021-01-26T02:06:38.698" v="208" actId="20577"/>
        <pc:sldMkLst>
          <pc:docMk/>
          <pc:sldMk cId="4026258991" sldId="302"/>
        </pc:sldMkLst>
        <pc:spChg chg="mod">
          <ac:chgData name="Cissé, Mahamadou" userId="S::mahamadou.cisse@cegepsherbrooke.qc.ca::f17f4d95-611e-46e9-9bf8-4d9b34e248bf" providerId="AD" clId="Web-{8E7F6AA9-D48B-55A1-DBF5-2394F8651677}" dt="2021-01-26T02:06:38.698" v="208" actId="20577"/>
          <ac:spMkLst>
            <pc:docMk/>
            <pc:sldMk cId="4026258991" sldId="302"/>
            <ac:spMk id="5" creationId="{EA8D3454-AF21-448C-BE1B-EFD6173AAB7E}"/>
          </ac:spMkLst>
        </pc:spChg>
      </pc:sldChg>
      <pc:sldChg chg="modSp">
        <pc:chgData name="Cissé, Mahamadou" userId="S::mahamadou.cisse@cegepsherbrooke.qc.ca::f17f4d95-611e-46e9-9bf8-4d9b34e248bf" providerId="AD" clId="Web-{8E7F6AA9-D48B-55A1-DBF5-2394F8651677}" dt="2021-01-26T02:04:43.050" v="195" actId="20577"/>
        <pc:sldMkLst>
          <pc:docMk/>
          <pc:sldMk cId="1795092110" sldId="303"/>
        </pc:sldMkLst>
        <pc:spChg chg="mod">
          <ac:chgData name="Cissé, Mahamadou" userId="S::mahamadou.cisse@cegepsherbrooke.qc.ca::f17f4d95-611e-46e9-9bf8-4d9b34e248bf" providerId="AD" clId="Web-{8E7F6AA9-D48B-55A1-DBF5-2394F8651677}" dt="2021-01-26T02:04:43.050" v="195" actId="20577"/>
          <ac:spMkLst>
            <pc:docMk/>
            <pc:sldMk cId="1795092110" sldId="303"/>
            <ac:spMk id="5" creationId="{EA8D3454-AF21-448C-BE1B-EFD6173AAB7E}"/>
          </ac:spMkLst>
        </pc:spChg>
      </pc:sldChg>
      <pc:sldChg chg="modSp">
        <pc:chgData name="Cissé, Mahamadou" userId="S::mahamadou.cisse@cegepsherbrooke.qc.ca::f17f4d95-611e-46e9-9bf8-4d9b34e248bf" providerId="AD" clId="Web-{8E7F6AA9-D48B-55A1-DBF5-2394F8651677}" dt="2021-01-26T02:05:46.103" v="203" actId="20577"/>
        <pc:sldMkLst>
          <pc:docMk/>
          <pc:sldMk cId="259531214" sldId="304"/>
        </pc:sldMkLst>
        <pc:spChg chg="mod">
          <ac:chgData name="Cissé, Mahamadou" userId="S::mahamadou.cisse@cegepsherbrooke.qc.ca::f17f4d95-611e-46e9-9bf8-4d9b34e248bf" providerId="AD" clId="Web-{8E7F6AA9-D48B-55A1-DBF5-2394F8651677}" dt="2021-01-26T02:05:46.103" v="203" actId="20577"/>
          <ac:spMkLst>
            <pc:docMk/>
            <pc:sldMk cId="259531214" sldId="304"/>
            <ac:spMk id="5" creationId="{EA8D3454-AF21-448C-BE1B-EFD6173AAB7E}"/>
          </ac:spMkLst>
        </pc:spChg>
      </pc:sldChg>
      <pc:sldChg chg="addSp modSp add replId">
        <pc:chgData name="Cissé, Mahamadou" userId="S::mahamadou.cisse@cegepsherbrooke.qc.ca::f17f4d95-611e-46e9-9bf8-4d9b34e248bf" providerId="AD" clId="Web-{8E7F6AA9-D48B-55A1-DBF5-2394F8651677}" dt="2021-01-26T02:03:42.154" v="193" actId="14100"/>
        <pc:sldMkLst>
          <pc:docMk/>
          <pc:sldMk cId="2848075768" sldId="306"/>
        </pc:sldMkLst>
        <pc:spChg chg="mod">
          <ac:chgData name="Cissé, Mahamadou" userId="S::mahamadou.cisse@cegepsherbrooke.qc.ca::f17f4d95-611e-46e9-9bf8-4d9b34e248bf" providerId="AD" clId="Web-{8E7F6AA9-D48B-55A1-DBF5-2394F8651677}" dt="2021-01-26T02:02:39.794" v="187" actId="20577"/>
          <ac:spMkLst>
            <pc:docMk/>
            <pc:sldMk cId="2848075768" sldId="306"/>
            <ac:spMk id="5" creationId="{EA8D3454-AF21-448C-BE1B-EFD6173AAB7E}"/>
          </ac:spMkLst>
        </pc:spChg>
        <pc:picChg chg="add mod">
          <ac:chgData name="Cissé, Mahamadou" userId="S::mahamadou.cisse@cegepsherbrooke.qc.ca::f17f4d95-611e-46e9-9bf8-4d9b34e248bf" providerId="AD" clId="Web-{8E7F6AA9-D48B-55A1-DBF5-2394F8651677}" dt="2021-01-26T02:03:42.154" v="193" actId="14100"/>
          <ac:picMkLst>
            <pc:docMk/>
            <pc:sldMk cId="2848075768" sldId="306"/>
            <ac:picMk id="3" creationId="{781B988B-CB52-446E-A268-1910348866E6}"/>
          </ac:picMkLst>
        </pc:picChg>
      </pc:sldChg>
      <pc:sldChg chg="addSp delSp modSp add replId">
        <pc:chgData name="Cissé, Mahamadou" userId="S::mahamadou.cisse@cegepsherbrooke.qc.ca::f17f4d95-611e-46e9-9bf8-4d9b34e248bf" providerId="AD" clId="Web-{8E7F6AA9-D48B-55A1-DBF5-2394F8651677}" dt="2021-01-26T02:20:19.395" v="245" actId="14100"/>
        <pc:sldMkLst>
          <pc:docMk/>
          <pc:sldMk cId="84188283" sldId="307"/>
        </pc:sldMkLst>
        <pc:spChg chg="mod">
          <ac:chgData name="Cissé, Mahamadou" userId="S::mahamadou.cisse@cegepsherbrooke.qc.ca::f17f4d95-611e-46e9-9bf8-4d9b34e248bf" providerId="AD" clId="Web-{8E7F6AA9-D48B-55A1-DBF5-2394F8651677}" dt="2021-01-26T02:13:34.608" v="230" actId="20577"/>
          <ac:spMkLst>
            <pc:docMk/>
            <pc:sldMk cId="84188283" sldId="307"/>
            <ac:spMk id="5" creationId="{EA8D3454-AF21-448C-BE1B-EFD6173AAB7E}"/>
          </ac:spMkLst>
        </pc:spChg>
        <pc:picChg chg="add del mod">
          <ac:chgData name="Cissé, Mahamadou" userId="S::mahamadou.cisse@cegepsherbrooke.qc.ca::f17f4d95-611e-46e9-9bf8-4d9b34e248bf" providerId="AD" clId="Web-{8E7F6AA9-D48B-55A1-DBF5-2394F8651677}" dt="2021-01-26T02:15:47.768" v="234"/>
          <ac:picMkLst>
            <pc:docMk/>
            <pc:sldMk cId="84188283" sldId="307"/>
            <ac:picMk id="3" creationId="{34CCF02B-F1D6-4EF0-B882-F3EE41C6E616}"/>
          </ac:picMkLst>
        </pc:picChg>
        <pc:picChg chg="add mod">
          <ac:chgData name="Cissé, Mahamadou" userId="S::mahamadou.cisse@cegepsherbrooke.qc.ca::f17f4d95-611e-46e9-9bf8-4d9b34e248bf" providerId="AD" clId="Web-{8E7F6AA9-D48B-55A1-DBF5-2394F8651677}" dt="2021-01-26T02:20:19.395" v="245" actId="14100"/>
          <ac:picMkLst>
            <pc:docMk/>
            <pc:sldMk cId="84188283" sldId="307"/>
            <ac:picMk id="4" creationId="{B13902D0-58DB-4050-9561-B89AB7C358AA}"/>
          </ac:picMkLst>
        </pc:picChg>
        <pc:picChg chg="add mod">
          <ac:chgData name="Cissé, Mahamadou" userId="S::mahamadou.cisse@cegepsherbrooke.qc.ca::f17f4d95-611e-46e9-9bf8-4d9b34e248bf" providerId="AD" clId="Web-{8E7F6AA9-D48B-55A1-DBF5-2394F8651677}" dt="2021-01-26T02:19:52.583" v="244" actId="14100"/>
          <ac:picMkLst>
            <pc:docMk/>
            <pc:sldMk cId="84188283" sldId="307"/>
            <ac:picMk id="6" creationId="{D422D66E-1D50-486B-9619-AD8A20E2B8C6}"/>
          </ac:picMkLst>
        </pc:picChg>
      </pc:sldChg>
    </pc:docChg>
  </pc:docChgLst>
  <pc:docChgLst>
    <pc:chgData name="Cissé, Mahamadou" userId="f17f4d95-611e-46e9-9bf8-4d9b34e248bf" providerId="ADAL" clId="{650641C0-F889-4EC3-8014-29D007B277A4}"/>
    <pc:docChg chg="custSel modSld">
      <pc:chgData name="Cissé, Mahamadou" userId="f17f4d95-611e-46e9-9bf8-4d9b34e248bf" providerId="ADAL" clId="{650641C0-F889-4EC3-8014-29D007B277A4}" dt="2021-01-28T15:59:22.844" v="11" actId="14100"/>
      <pc:docMkLst>
        <pc:docMk/>
      </pc:docMkLst>
      <pc:sldChg chg="modSp mod">
        <pc:chgData name="Cissé, Mahamadou" userId="f17f4d95-611e-46e9-9bf8-4d9b34e248bf" providerId="ADAL" clId="{650641C0-F889-4EC3-8014-29D007B277A4}" dt="2021-01-28T15:08:37.114" v="6" actId="1076"/>
        <pc:sldMkLst>
          <pc:docMk/>
          <pc:sldMk cId="2112848692" sldId="284"/>
        </pc:sldMkLst>
        <pc:spChg chg="mod">
          <ac:chgData name="Cissé, Mahamadou" userId="f17f4d95-611e-46e9-9bf8-4d9b34e248bf" providerId="ADAL" clId="{650641C0-F889-4EC3-8014-29D007B277A4}" dt="2021-01-28T15:08:37.114" v="6" actId="1076"/>
          <ac:spMkLst>
            <pc:docMk/>
            <pc:sldMk cId="2112848692" sldId="284"/>
            <ac:spMk id="3" creationId="{F10CEBB1-86F5-4950-B995-C23CFDE48618}"/>
          </ac:spMkLst>
        </pc:spChg>
        <pc:spChg chg="mod">
          <ac:chgData name="Cissé, Mahamadou" userId="f17f4d95-611e-46e9-9bf8-4d9b34e248bf" providerId="ADAL" clId="{650641C0-F889-4EC3-8014-29D007B277A4}" dt="2021-01-28T15:06:56.501" v="1" actId="20577"/>
          <ac:spMkLst>
            <pc:docMk/>
            <pc:sldMk cId="2112848692" sldId="284"/>
            <ac:spMk id="5" creationId="{59F475DB-AAE7-4B96-86CF-D3DD0401463E}"/>
          </ac:spMkLst>
        </pc:spChg>
      </pc:sldChg>
      <pc:sldChg chg="addSp delSp modSp mod">
        <pc:chgData name="Cissé, Mahamadou" userId="f17f4d95-611e-46e9-9bf8-4d9b34e248bf" providerId="ADAL" clId="{650641C0-F889-4EC3-8014-29D007B277A4}" dt="2021-01-28T15:59:22.844" v="11" actId="14100"/>
        <pc:sldMkLst>
          <pc:docMk/>
          <pc:sldMk cId="40342043" sldId="285"/>
        </pc:sldMkLst>
        <pc:spChg chg="mod">
          <ac:chgData name="Cissé, Mahamadou" userId="f17f4d95-611e-46e9-9bf8-4d9b34e248bf" providerId="ADAL" clId="{650641C0-F889-4EC3-8014-29D007B277A4}" dt="2021-01-28T15:08:00.982" v="3" actId="1076"/>
          <ac:spMkLst>
            <pc:docMk/>
            <pc:sldMk cId="40342043" sldId="285"/>
            <ac:spMk id="3" creationId="{F10CEBB1-86F5-4950-B995-C23CFDE48618}"/>
          </ac:spMkLst>
        </pc:spChg>
        <pc:picChg chg="add mod">
          <ac:chgData name="Cissé, Mahamadou" userId="f17f4d95-611e-46e9-9bf8-4d9b34e248bf" providerId="ADAL" clId="{650641C0-F889-4EC3-8014-29D007B277A4}" dt="2021-01-28T15:59:22.844" v="11" actId="14100"/>
          <ac:picMkLst>
            <pc:docMk/>
            <pc:sldMk cId="40342043" sldId="285"/>
            <ac:picMk id="2" creationId="{826DDA85-0342-4CCF-9825-11CFF220FA59}"/>
          </ac:picMkLst>
        </pc:picChg>
        <pc:picChg chg="del">
          <ac:chgData name="Cissé, Mahamadou" userId="f17f4d95-611e-46e9-9bf8-4d9b34e248bf" providerId="ADAL" clId="{650641C0-F889-4EC3-8014-29D007B277A4}" dt="2021-01-28T15:59:03.374" v="8" actId="478"/>
          <ac:picMkLst>
            <pc:docMk/>
            <pc:sldMk cId="40342043" sldId="285"/>
            <ac:picMk id="6" creationId="{2E039FFE-AAD1-45DA-9E1E-6554267992C7}"/>
          </ac:picMkLst>
        </pc:picChg>
      </pc:sldChg>
    </pc:docChg>
  </pc:docChgLst>
  <pc:docChgLst>
    <pc:chgData name="Cissé, Mahamadou" userId="f17f4d95-611e-46e9-9bf8-4d9b34e248bf" providerId="ADAL" clId="{505B2DCC-7C56-4BC8-AF94-180F93E7C5F4}"/>
    <pc:docChg chg="undo custSel addSld delSld modSld sldOrd">
      <pc:chgData name="Cissé, Mahamadou" userId="f17f4d95-611e-46e9-9bf8-4d9b34e248bf" providerId="ADAL" clId="{505B2DCC-7C56-4BC8-AF94-180F93E7C5F4}" dt="2021-01-24T05:02:00.618" v="11240" actId="20577"/>
      <pc:docMkLst>
        <pc:docMk/>
      </pc:docMkLst>
      <pc:sldChg chg="modSp">
        <pc:chgData name="Cissé, Mahamadou" userId="f17f4d95-611e-46e9-9bf8-4d9b34e248bf" providerId="ADAL" clId="{505B2DCC-7C56-4BC8-AF94-180F93E7C5F4}" dt="2021-01-23T17:19:31.187" v="2731"/>
        <pc:sldMkLst>
          <pc:docMk/>
          <pc:sldMk cId="395728711" sldId="257"/>
        </pc:sldMkLst>
        <pc:spChg chg="mod">
          <ac:chgData name="Cissé, Mahamadou" userId="f17f4d95-611e-46e9-9bf8-4d9b34e248bf" providerId="ADAL" clId="{505B2DCC-7C56-4BC8-AF94-180F93E7C5F4}" dt="2021-01-23T17:19:31.187" v="2731"/>
          <ac:spMkLst>
            <pc:docMk/>
            <pc:sldMk cId="395728711" sldId="257"/>
            <ac:spMk id="5" creationId="{826FF68D-CFDE-4DB1-9629-E52A60C881ED}"/>
          </ac:spMkLst>
        </pc:spChg>
      </pc:sldChg>
      <pc:sldChg chg="modSp mod">
        <pc:chgData name="Cissé, Mahamadou" userId="f17f4d95-611e-46e9-9bf8-4d9b34e248bf" providerId="ADAL" clId="{505B2DCC-7C56-4BC8-AF94-180F93E7C5F4}" dt="2021-01-23T18:07:04.246" v="3474" actId="14100"/>
        <pc:sldMkLst>
          <pc:docMk/>
          <pc:sldMk cId="212931138" sldId="259"/>
        </pc:sldMkLst>
        <pc:spChg chg="mod">
          <ac:chgData name="Cissé, Mahamadou" userId="f17f4d95-611e-46e9-9bf8-4d9b34e248bf" providerId="ADAL" clId="{505B2DCC-7C56-4BC8-AF94-180F93E7C5F4}" dt="2021-01-23T18:07:04.246" v="3474" actId="14100"/>
          <ac:spMkLst>
            <pc:docMk/>
            <pc:sldMk cId="212931138" sldId="259"/>
            <ac:spMk id="2" creationId="{8BDA642F-2021-47D5-B6B2-723F92AFE9A9}"/>
          </ac:spMkLst>
        </pc:spChg>
      </pc:sldChg>
      <pc:sldChg chg="modSp">
        <pc:chgData name="Cissé, Mahamadou" userId="f17f4d95-611e-46e9-9bf8-4d9b34e248bf" providerId="ADAL" clId="{505B2DCC-7C56-4BC8-AF94-180F93E7C5F4}" dt="2021-01-17T05:31:47.643" v="2699" actId="20577"/>
        <pc:sldMkLst>
          <pc:docMk/>
          <pc:sldMk cId="603057511" sldId="260"/>
        </pc:sldMkLst>
        <pc:spChg chg="mod">
          <ac:chgData name="Cissé, Mahamadou" userId="f17f4d95-611e-46e9-9bf8-4d9b34e248bf" providerId="ADAL" clId="{505B2DCC-7C56-4BC8-AF94-180F93E7C5F4}" dt="2021-01-17T05:31:47.643" v="2699" actId="20577"/>
          <ac:spMkLst>
            <pc:docMk/>
            <pc:sldMk cId="603057511" sldId="260"/>
            <ac:spMk id="2" creationId="{C8B45307-FBF1-4A9C-86BB-AE786D66A5EF}"/>
          </ac:spMkLst>
        </pc:spChg>
      </pc:sldChg>
      <pc:sldChg chg="modSp">
        <pc:chgData name="Cissé, Mahamadou" userId="f17f4d95-611e-46e9-9bf8-4d9b34e248bf" providerId="ADAL" clId="{505B2DCC-7C56-4BC8-AF94-180F93E7C5F4}" dt="2021-01-17T05:32:28.386" v="2722" actId="1076"/>
        <pc:sldMkLst>
          <pc:docMk/>
          <pc:sldMk cId="3251254449" sldId="261"/>
        </pc:sldMkLst>
        <pc:spChg chg="mod">
          <ac:chgData name="Cissé, Mahamadou" userId="f17f4d95-611e-46e9-9bf8-4d9b34e248bf" providerId="ADAL" clId="{505B2DCC-7C56-4BC8-AF94-180F93E7C5F4}" dt="2021-01-17T05:32:09.532" v="2721" actId="20577"/>
          <ac:spMkLst>
            <pc:docMk/>
            <pc:sldMk cId="3251254449" sldId="261"/>
            <ac:spMk id="2" creationId="{2ED8CF1F-1F91-4F03-BDBE-6807FAC2ADA2}"/>
          </ac:spMkLst>
        </pc:spChg>
        <pc:spChg chg="mod">
          <ac:chgData name="Cissé, Mahamadou" userId="f17f4d95-611e-46e9-9bf8-4d9b34e248bf" providerId="ADAL" clId="{505B2DCC-7C56-4BC8-AF94-180F93E7C5F4}" dt="2021-01-17T05:32:28.386" v="2722" actId="1076"/>
          <ac:spMkLst>
            <pc:docMk/>
            <pc:sldMk cId="3251254449" sldId="261"/>
            <ac:spMk id="3" creationId="{3C36DB2B-81F2-4942-A396-D95DF17B145A}"/>
          </ac:spMkLst>
        </pc:spChg>
      </pc:sldChg>
      <pc:sldChg chg="modSp mod">
        <pc:chgData name="Cissé, Mahamadou" userId="f17f4d95-611e-46e9-9bf8-4d9b34e248bf" providerId="ADAL" clId="{505B2DCC-7C56-4BC8-AF94-180F93E7C5F4}" dt="2021-01-24T02:53:28.123" v="8836" actId="1076"/>
        <pc:sldMkLst>
          <pc:docMk/>
          <pc:sldMk cId="2778486068" sldId="262"/>
        </pc:sldMkLst>
        <pc:spChg chg="mod">
          <ac:chgData name="Cissé, Mahamadou" userId="f17f4d95-611e-46e9-9bf8-4d9b34e248bf" providerId="ADAL" clId="{505B2DCC-7C56-4BC8-AF94-180F93E7C5F4}" dt="2021-01-24T02:53:28.123" v="8836" actId="1076"/>
          <ac:spMkLst>
            <pc:docMk/>
            <pc:sldMk cId="2778486068" sldId="262"/>
            <ac:spMk id="7" creationId="{CE1CF011-1895-420B-8407-30F78FA5EDE7}"/>
          </ac:spMkLst>
        </pc:spChg>
      </pc:sldChg>
      <pc:sldChg chg="modSp mod">
        <pc:chgData name="Cissé, Mahamadou" userId="f17f4d95-611e-46e9-9bf8-4d9b34e248bf" providerId="ADAL" clId="{505B2DCC-7C56-4BC8-AF94-180F93E7C5F4}" dt="2021-01-24T02:50:52.180" v="8831" actId="1076"/>
        <pc:sldMkLst>
          <pc:docMk/>
          <pc:sldMk cId="1367207595" sldId="263"/>
        </pc:sldMkLst>
        <pc:spChg chg="mod">
          <ac:chgData name="Cissé, Mahamadou" userId="f17f4d95-611e-46e9-9bf8-4d9b34e248bf" providerId="ADAL" clId="{505B2DCC-7C56-4BC8-AF94-180F93E7C5F4}" dt="2021-01-23T17:21:06.716" v="2735" actId="20577"/>
          <ac:spMkLst>
            <pc:docMk/>
            <pc:sldMk cId="1367207595" sldId="263"/>
            <ac:spMk id="2" creationId="{059690F4-3998-4347-A585-5EC5B3FDFF91}"/>
          </ac:spMkLst>
        </pc:spChg>
        <pc:spChg chg="mod">
          <ac:chgData name="Cissé, Mahamadou" userId="f17f4d95-611e-46e9-9bf8-4d9b34e248bf" providerId="ADAL" clId="{505B2DCC-7C56-4BC8-AF94-180F93E7C5F4}" dt="2021-01-24T02:50:52.180" v="8831" actId="1076"/>
          <ac:spMkLst>
            <pc:docMk/>
            <pc:sldMk cId="1367207595" sldId="263"/>
            <ac:spMk id="3" creationId="{F63F3F8A-9444-47D5-97A1-623A70A0CC73}"/>
          </ac:spMkLst>
        </pc:spChg>
      </pc:sldChg>
      <pc:sldChg chg="modSp mod">
        <pc:chgData name="Cissé, Mahamadou" userId="f17f4d95-611e-46e9-9bf8-4d9b34e248bf" providerId="ADAL" clId="{505B2DCC-7C56-4BC8-AF94-180F93E7C5F4}" dt="2021-01-24T02:52:15.828" v="8835" actId="1076"/>
        <pc:sldMkLst>
          <pc:docMk/>
          <pc:sldMk cId="1920856945" sldId="264"/>
        </pc:sldMkLst>
        <pc:spChg chg="mod">
          <ac:chgData name="Cissé, Mahamadou" userId="f17f4d95-611e-46e9-9bf8-4d9b34e248bf" providerId="ADAL" clId="{505B2DCC-7C56-4BC8-AF94-180F93E7C5F4}" dt="2021-01-17T05:33:52.930" v="2727" actId="1076"/>
          <ac:spMkLst>
            <pc:docMk/>
            <pc:sldMk cId="1920856945" sldId="264"/>
            <ac:spMk id="4" creationId="{B6B6BC33-9857-47B2-BF9D-F8A04ABEF4BE}"/>
          </ac:spMkLst>
        </pc:spChg>
        <pc:spChg chg="mod">
          <ac:chgData name="Cissé, Mahamadou" userId="f17f4d95-611e-46e9-9bf8-4d9b34e248bf" providerId="ADAL" clId="{505B2DCC-7C56-4BC8-AF94-180F93E7C5F4}" dt="2021-01-24T02:52:15.828" v="8835" actId="1076"/>
          <ac:spMkLst>
            <pc:docMk/>
            <pc:sldMk cId="1920856945" sldId="264"/>
            <ac:spMk id="5" creationId="{83974D25-7BC7-4FF8-984F-CB6D694CC901}"/>
          </ac:spMkLst>
        </pc:spChg>
      </pc:sldChg>
      <pc:sldChg chg="modSp mod">
        <pc:chgData name="Cissé, Mahamadou" userId="f17f4d95-611e-46e9-9bf8-4d9b34e248bf" providerId="ADAL" clId="{505B2DCC-7C56-4BC8-AF94-180F93E7C5F4}" dt="2021-01-24T02:52:10.872" v="8834" actId="1076"/>
        <pc:sldMkLst>
          <pc:docMk/>
          <pc:sldMk cId="2784851800" sldId="265"/>
        </pc:sldMkLst>
        <pc:spChg chg="mod">
          <ac:chgData name="Cissé, Mahamadou" userId="f17f4d95-611e-46e9-9bf8-4d9b34e248bf" providerId="ADAL" clId="{505B2DCC-7C56-4BC8-AF94-180F93E7C5F4}" dt="2021-01-24T02:52:10.872" v="8834" actId="1076"/>
          <ac:spMkLst>
            <pc:docMk/>
            <pc:sldMk cId="2784851800" sldId="265"/>
            <ac:spMk id="4" creationId="{3E03F8D0-9BC4-431F-B306-DA61C8591BA7}"/>
          </ac:spMkLst>
        </pc:spChg>
      </pc:sldChg>
      <pc:sldChg chg="modSp mod">
        <pc:chgData name="Cissé, Mahamadou" userId="f17f4d95-611e-46e9-9bf8-4d9b34e248bf" providerId="ADAL" clId="{505B2DCC-7C56-4BC8-AF94-180F93E7C5F4}" dt="2021-01-24T02:54:02.614" v="8837" actId="1076"/>
        <pc:sldMkLst>
          <pc:docMk/>
          <pc:sldMk cId="2604106401" sldId="266"/>
        </pc:sldMkLst>
        <pc:spChg chg="mod">
          <ac:chgData name="Cissé, Mahamadou" userId="f17f4d95-611e-46e9-9bf8-4d9b34e248bf" providerId="ADAL" clId="{505B2DCC-7C56-4BC8-AF94-180F93E7C5F4}" dt="2021-01-24T02:33:31.148" v="8362" actId="1076"/>
          <ac:spMkLst>
            <pc:docMk/>
            <pc:sldMk cId="2604106401" sldId="266"/>
            <ac:spMk id="5" creationId="{014E073A-317E-4CAC-ADEE-ACA9DCB9C016}"/>
          </ac:spMkLst>
        </pc:spChg>
        <pc:spChg chg="mod">
          <ac:chgData name="Cissé, Mahamadou" userId="f17f4d95-611e-46e9-9bf8-4d9b34e248bf" providerId="ADAL" clId="{505B2DCC-7C56-4BC8-AF94-180F93E7C5F4}" dt="2021-01-24T02:54:02.614" v="8837" actId="1076"/>
          <ac:spMkLst>
            <pc:docMk/>
            <pc:sldMk cId="2604106401" sldId="266"/>
            <ac:spMk id="7" creationId="{CE1CF011-1895-420B-8407-30F78FA5EDE7}"/>
          </ac:spMkLst>
        </pc:spChg>
      </pc:sldChg>
      <pc:sldChg chg="addSp modSp mod">
        <pc:chgData name="Cissé, Mahamadou" userId="f17f4d95-611e-46e9-9bf8-4d9b34e248bf" providerId="ADAL" clId="{505B2DCC-7C56-4BC8-AF94-180F93E7C5F4}" dt="2021-01-24T02:54:14.676" v="8838" actId="14100"/>
        <pc:sldMkLst>
          <pc:docMk/>
          <pc:sldMk cId="4291471176" sldId="267"/>
        </pc:sldMkLst>
        <pc:spChg chg="mod">
          <ac:chgData name="Cissé, Mahamadou" userId="f17f4d95-611e-46e9-9bf8-4d9b34e248bf" providerId="ADAL" clId="{505B2DCC-7C56-4BC8-AF94-180F93E7C5F4}" dt="2021-01-24T02:35:16.372" v="8368" actId="1076"/>
          <ac:spMkLst>
            <pc:docMk/>
            <pc:sldMk cId="4291471176" sldId="267"/>
            <ac:spMk id="5" creationId="{014E073A-317E-4CAC-ADEE-ACA9DCB9C016}"/>
          </ac:spMkLst>
        </pc:spChg>
        <pc:spChg chg="mod">
          <ac:chgData name="Cissé, Mahamadou" userId="f17f4d95-611e-46e9-9bf8-4d9b34e248bf" providerId="ADAL" clId="{505B2DCC-7C56-4BC8-AF94-180F93E7C5F4}" dt="2021-01-24T02:54:14.676" v="8838" actId="14100"/>
          <ac:spMkLst>
            <pc:docMk/>
            <pc:sldMk cId="4291471176" sldId="267"/>
            <ac:spMk id="7" creationId="{CE1CF011-1895-420B-8407-30F78FA5EDE7}"/>
          </ac:spMkLst>
        </pc:spChg>
        <pc:picChg chg="mod">
          <ac:chgData name="Cissé, Mahamadou" userId="f17f4d95-611e-46e9-9bf8-4d9b34e248bf" providerId="ADAL" clId="{505B2DCC-7C56-4BC8-AF94-180F93E7C5F4}" dt="2021-01-24T02:36:36.112" v="8396" actId="1038"/>
          <ac:picMkLst>
            <pc:docMk/>
            <pc:sldMk cId="4291471176" sldId="267"/>
            <ac:picMk id="6" creationId="{6501B751-4400-4811-8B83-FC159FE805A8}"/>
          </ac:picMkLst>
        </pc:picChg>
        <pc:picChg chg="add mod">
          <ac:chgData name="Cissé, Mahamadou" userId="f17f4d95-611e-46e9-9bf8-4d9b34e248bf" providerId="ADAL" clId="{505B2DCC-7C56-4BC8-AF94-180F93E7C5F4}" dt="2021-01-24T02:36:21.760" v="8379" actId="14100"/>
          <ac:picMkLst>
            <pc:docMk/>
            <pc:sldMk cId="4291471176" sldId="267"/>
            <ac:picMk id="8" creationId="{F2593235-4F28-4BEE-8784-F34078401E49}"/>
          </ac:picMkLst>
        </pc:picChg>
      </pc:sldChg>
      <pc:sldChg chg="modSp add del mod">
        <pc:chgData name="Cissé, Mahamadou" userId="f17f4d95-611e-46e9-9bf8-4d9b34e248bf" providerId="ADAL" clId="{505B2DCC-7C56-4BC8-AF94-180F93E7C5F4}" dt="2021-01-24T02:38:33.525" v="8404" actId="47"/>
        <pc:sldMkLst>
          <pc:docMk/>
          <pc:sldMk cId="191629645" sldId="268"/>
        </pc:sldMkLst>
        <pc:spChg chg="mod">
          <ac:chgData name="Cissé, Mahamadou" userId="f17f4d95-611e-46e9-9bf8-4d9b34e248bf" providerId="ADAL" clId="{505B2DCC-7C56-4BC8-AF94-180F93E7C5F4}" dt="2021-01-24T02:34:06.445" v="8364" actId="1076"/>
          <ac:spMkLst>
            <pc:docMk/>
            <pc:sldMk cId="191629645" sldId="268"/>
            <ac:spMk id="5" creationId="{014E073A-317E-4CAC-ADEE-ACA9DCB9C016}"/>
          </ac:spMkLst>
        </pc:spChg>
        <pc:spChg chg="mod">
          <ac:chgData name="Cissé, Mahamadou" userId="f17f4d95-611e-46e9-9bf8-4d9b34e248bf" providerId="ADAL" clId="{505B2DCC-7C56-4BC8-AF94-180F93E7C5F4}" dt="2021-01-24T02:34:11.822" v="8365" actId="1076"/>
          <ac:spMkLst>
            <pc:docMk/>
            <pc:sldMk cId="191629645" sldId="268"/>
            <ac:spMk id="7" creationId="{CE1CF011-1895-420B-8407-30F78FA5EDE7}"/>
          </ac:spMkLst>
        </pc:spChg>
        <pc:picChg chg="mod">
          <ac:chgData name="Cissé, Mahamadou" userId="f17f4d95-611e-46e9-9bf8-4d9b34e248bf" providerId="ADAL" clId="{505B2DCC-7C56-4BC8-AF94-180F93E7C5F4}" dt="2021-01-24T02:35:43.145" v="8371" actId="1076"/>
          <ac:picMkLst>
            <pc:docMk/>
            <pc:sldMk cId="191629645" sldId="268"/>
            <ac:picMk id="2" creationId="{6F3B0441-4B67-427F-B347-B81D3C97B1B8}"/>
          </ac:picMkLst>
        </pc:picChg>
      </pc:sldChg>
      <pc:sldChg chg="modSp mod">
        <pc:chgData name="Cissé, Mahamadou" userId="f17f4d95-611e-46e9-9bf8-4d9b34e248bf" providerId="ADAL" clId="{505B2DCC-7C56-4BC8-AF94-180F93E7C5F4}" dt="2021-01-23T22:05:57.074" v="6762" actId="114"/>
        <pc:sldMkLst>
          <pc:docMk/>
          <pc:sldMk cId="3799699838" sldId="269"/>
        </pc:sldMkLst>
        <pc:spChg chg="mod">
          <ac:chgData name="Cissé, Mahamadou" userId="f17f4d95-611e-46e9-9bf8-4d9b34e248bf" providerId="ADAL" clId="{505B2DCC-7C56-4BC8-AF94-180F93E7C5F4}" dt="2021-01-16T21:35:15.927" v="982" actId="14100"/>
          <ac:spMkLst>
            <pc:docMk/>
            <pc:sldMk cId="3799699838" sldId="269"/>
            <ac:spMk id="5" creationId="{014E073A-317E-4CAC-ADEE-ACA9DCB9C016}"/>
          </ac:spMkLst>
        </pc:spChg>
        <pc:spChg chg="mod">
          <ac:chgData name="Cissé, Mahamadou" userId="f17f4d95-611e-46e9-9bf8-4d9b34e248bf" providerId="ADAL" clId="{505B2DCC-7C56-4BC8-AF94-180F93E7C5F4}" dt="2021-01-23T22:05:57.074" v="6762" actId="114"/>
          <ac:spMkLst>
            <pc:docMk/>
            <pc:sldMk cId="3799699838" sldId="269"/>
            <ac:spMk id="7" creationId="{CE1CF011-1895-420B-8407-30F78FA5EDE7}"/>
          </ac:spMkLst>
        </pc:spChg>
      </pc:sldChg>
      <pc:sldChg chg="modSp mod">
        <pc:chgData name="Cissé, Mahamadou" userId="f17f4d95-611e-46e9-9bf8-4d9b34e248bf" providerId="ADAL" clId="{505B2DCC-7C56-4BC8-AF94-180F93E7C5F4}" dt="2021-01-24T02:54:51.558" v="8839" actId="1076"/>
        <pc:sldMkLst>
          <pc:docMk/>
          <pc:sldMk cId="2708823915" sldId="270"/>
        </pc:sldMkLst>
        <pc:spChg chg="mod">
          <ac:chgData name="Cissé, Mahamadou" userId="f17f4d95-611e-46e9-9bf8-4d9b34e248bf" providerId="ADAL" clId="{505B2DCC-7C56-4BC8-AF94-180F93E7C5F4}" dt="2021-01-24T02:54:51.558" v="8839" actId="1076"/>
          <ac:spMkLst>
            <pc:docMk/>
            <pc:sldMk cId="2708823915" sldId="270"/>
            <ac:spMk id="7" creationId="{CE1CF011-1895-420B-8407-30F78FA5EDE7}"/>
          </ac:spMkLst>
        </pc:spChg>
      </pc:sldChg>
      <pc:sldChg chg="modSp mod">
        <pc:chgData name="Cissé, Mahamadou" userId="f17f4d95-611e-46e9-9bf8-4d9b34e248bf" providerId="ADAL" clId="{505B2DCC-7C56-4BC8-AF94-180F93E7C5F4}" dt="2021-01-24T02:55:53.515" v="8844" actId="1076"/>
        <pc:sldMkLst>
          <pc:docMk/>
          <pc:sldMk cId="1592920672" sldId="271"/>
        </pc:sldMkLst>
        <pc:spChg chg="mod">
          <ac:chgData name="Cissé, Mahamadou" userId="f17f4d95-611e-46e9-9bf8-4d9b34e248bf" providerId="ADAL" clId="{505B2DCC-7C56-4BC8-AF94-180F93E7C5F4}" dt="2021-01-23T17:28:49.263" v="2795" actId="14100"/>
          <ac:spMkLst>
            <pc:docMk/>
            <pc:sldMk cId="1592920672" sldId="271"/>
            <ac:spMk id="5" creationId="{014E073A-317E-4CAC-ADEE-ACA9DCB9C016}"/>
          </ac:spMkLst>
        </pc:spChg>
        <pc:spChg chg="mod">
          <ac:chgData name="Cissé, Mahamadou" userId="f17f4d95-611e-46e9-9bf8-4d9b34e248bf" providerId="ADAL" clId="{505B2DCC-7C56-4BC8-AF94-180F93E7C5F4}" dt="2021-01-24T02:55:53.515" v="8844" actId="1076"/>
          <ac:spMkLst>
            <pc:docMk/>
            <pc:sldMk cId="1592920672" sldId="271"/>
            <ac:spMk id="7" creationId="{CE1CF011-1895-420B-8407-30F78FA5EDE7}"/>
          </ac:spMkLst>
        </pc:spChg>
        <pc:picChg chg="mod">
          <ac:chgData name="Cissé, Mahamadou" userId="f17f4d95-611e-46e9-9bf8-4d9b34e248bf" providerId="ADAL" clId="{505B2DCC-7C56-4BC8-AF94-180F93E7C5F4}" dt="2021-01-24T02:55:47.037" v="8843" actId="1076"/>
          <ac:picMkLst>
            <pc:docMk/>
            <pc:sldMk cId="1592920672" sldId="271"/>
            <ac:picMk id="3" creationId="{B4E9BF49-2EAD-4D11-974D-9CC3AC8517C4}"/>
          </ac:picMkLst>
        </pc:picChg>
      </pc:sldChg>
      <pc:sldChg chg="modSp mod">
        <pc:chgData name="Cissé, Mahamadou" userId="f17f4d95-611e-46e9-9bf8-4d9b34e248bf" providerId="ADAL" clId="{505B2DCC-7C56-4BC8-AF94-180F93E7C5F4}" dt="2021-01-24T02:56:25.205" v="8846" actId="255"/>
        <pc:sldMkLst>
          <pc:docMk/>
          <pc:sldMk cId="1123938334" sldId="272"/>
        </pc:sldMkLst>
        <pc:spChg chg="mod">
          <ac:chgData name="Cissé, Mahamadou" userId="f17f4d95-611e-46e9-9bf8-4d9b34e248bf" providerId="ADAL" clId="{505B2DCC-7C56-4BC8-AF94-180F93E7C5F4}" dt="2021-01-23T17:28:23.671" v="2793" actId="14100"/>
          <ac:spMkLst>
            <pc:docMk/>
            <pc:sldMk cId="1123938334" sldId="272"/>
            <ac:spMk id="5" creationId="{014E073A-317E-4CAC-ADEE-ACA9DCB9C016}"/>
          </ac:spMkLst>
        </pc:spChg>
        <pc:spChg chg="mod">
          <ac:chgData name="Cissé, Mahamadou" userId="f17f4d95-611e-46e9-9bf8-4d9b34e248bf" providerId="ADAL" clId="{505B2DCC-7C56-4BC8-AF94-180F93E7C5F4}" dt="2021-01-24T02:56:25.205" v="8846" actId="255"/>
          <ac:spMkLst>
            <pc:docMk/>
            <pc:sldMk cId="1123938334" sldId="272"/>
            <ac:spMk id="7" creationId="{CE1CF011-1895-420B-8407-30F78FA5EDE7}"/>
          </ac:spMkLst>
        </pc:spChg>
        <pc:picChg chg="mod">
          <ac:chgData name="Cissé, Mahamadou" userId="f17f4d95-611e-46e9-9bf8-4d9b34e248bf" providerId="ADAL" clId="{505B2DCC-7C56-4BC8-AF94-180F93E7C5F4}" dt="2021-01-23T17:24:42.315" v="2760" actId="1076"/>
          <ac:picMkLst>
            <pc:docMk/>
            <pc:sldMk cId="1123938334" sldId="272"/>
            <ac:picMk id="2" creationId="{3E392E9C-8C34-4B9D-B113-C8A8C6E7EDEC}"/>
          </ac:picMkLst>
        </pc:picChg>
      </pc:sldChg>
      <pc:sldChg chg="addSp delSp modSp add mod">
        <pc:chgData name="Cissé, Mahamadou" userId="f17f4d95-611e-46e9-9bf8-4d9b34e248bf" providerId="ADAL" clId="{505B2DCC-7C56-4BC8-AF94-180F93E7C5F4}" dt="2021-01-24T02:40:31.927" v="8449" actId="1035"/>
        <pc:sldMkLst>
          <pc:docMk/>
          <pc:sldMk cId="3751749946" sldId="273"/>
        </pc:sldMkLst>
        <pc:spChg chg="add mod">
          <ac:chgData name="Cissé, Mahamadou" userId="f17f4d95-611e-46e9-9bf8-4d9b34e248bf" providerId="ADAL" clId="{505B2DCC-7C56-4BC8-AF94-180F93E7C5F4}" dt="2021-01-24T02:40:31.927" v="8449" actId="1035"/>
          <ac:spMkLst>
            <pc:docMk/>
            <pc:sldMk cId="3751749946" sldId="273"/>
            <ac:spMk id="3" creationId="{7942CA2F-74AE-47FC-A2CF-07809DE8401A}"/>
          </ac:spMkLst>
        </pc:spChg>
        <pc:spChg chg="mod">
          <ac:chgData name="Cissé, Mahamadou" userId="f17f4d95-611e-46e9-9bf8-4d9b34e248bf" providerId="ADAL" clId="{505B2DCC-7C56-4BC8-AF94-180F93E7C5F4}" dt="2021-01-23T17:42:40.642" v="2951" actId="1076"/>
          <ac:spMkLst>
            <pc:docMk/>
            <pc:sldMk cId="3751749946" sldId="273"/>
            <ac:spMk id="4" creationId="{0570FD0B-607F-4468-B0D8-5F5362C0B1EE}"/>
          </ac:spMkLst>
        </pc:spChg>
        <pc:spChg chg="mod">
          <ac:chgData name="Cissé, Mahamadou" userId="f17f4d95-611e-46e9-9bf8-4d9b34e248bf" providerId="ADAL" clId="{505B2DCC-7C56-4BC8-AF94-180F93E7C5F4}" dt="2021-01-24T02:40:23.231" v="8446" actId="1035"/>
          <ac:spMkLst>
            <pc:docMk/>
            <pc:sldMk cId="3751749946" sldId="273"/>
            <ac:spMk id="5" creationId="{014E073A-317E-4CAC-ADEE-ACA9DCB9C016}"/>
          </ac:spMkLst>
        </pc:spChg>
        <pc:spChg chg="del">
          <ac:chgData name="Cissé, Mahamadou" userId="f17f4d95-611e-46e9-9bf8-4d9b34e248bf" providerId="ADAL" clId="{505B2DCC-7C56-4BC8-AF94-180F93E7C5F4}" dt="2021-01-16T20:00:45.073" v="72" actId="478"/>
          <ac:spMkLst>
            <pc:docMk/>
            <pc:sldMk cId="3751749946" sldId="273"/>
            <ac:spMk id="7" creationId="{CE1CF011-1895-420B-8407-30F78FA5EDE7}"/>
          </ac:spMkLst>
        </pc:spChg>
        <pc:picChg chg="del">
          <ac:chgData name="Cissé, Mahamadou" userId="f17f4d95-611e-46e9-9bf8-4d9b34e248bf" providerId="ADAL" clId="{505B2DCC-7C56-4BC8-AF94-180F93E7C5F4}" dt="2021-01-16T20:00:39.974" v="71" actId="478"/>
          <ac:picMkLst>
            <pc:docMk/>
            <pc:sldMk cId="3751749946" sldId="273"/>
            <ac:picMk id="2" creationId="{3E392E9C-8C34-4B9D-B113-C8A8C6E7EDEC}"/>
          </ac:picMkLst>
        </pc:picChg>
      </pc:sldChg>
      <pc:sldChg chg="addSp modSp add mod">
        <pc:chgData name="Cissé, Mahamadou" userId="f17f4d95-611e-46e9-9bf8-4d9b34e248bf" providerId="ADAL" clId="{505B2DCC-7C56-4BC8-AF94-180F93E7C5F4}" dt="2021-01-23T17:42:52.468" v="2953" actId="1076"/>
        <pc:sldMkLst>
          <pc:docMk/>
          <pc:sldMk cId="4284489371" sldId="274"/>
        </pc:sldMkLst>
        <pc:spChg chg="mod">
          <ac:chgData name="Cissé, Mahamadou" userId="f17f4d95-611e-46e9-9bf8-4d9b34e248bf" providerId="ADAL" clId="{505B2DCC-7C56-4BC8-AF94-180F93E7C5F4}" dt="2021-01-23T17:38:28.291" v="2894" actId="1036"/>
          <ac:spMkLst>
            <pc:docMk/>
            <pc:sldMk cId="4284489371" sldId="274"/>
            <ac:spMk id="3" creationId="{7942CA2F-74AE-47FC-A2CF-07809DE8401A}"/>
          </ac:spMkLst>
        </pc:spChg>
        <pc:spChg chg="mod">
          <ac:chgData name="Cissé, Mahamadou" userId="f17f4d95-611e-46e9-9bf8-4d9b34e248bf" providerId="ADAL" clId="{505B2DCC-7C56-4BC8-AF94-180F93E7C5F4}" dt="2021-01-23T17:42:52.468" v="2953" actId="1076"/>
          <ac:spMkLst>
            <pc:docMk/>
            <pc:sldMk cId="4284489371" sldId="274"/>
            <ac:spMk id="4" creationId="{0570FD0B-607F-4468-B0D8-5F5362C0B1EE}"/>
          </ac:spMkLst>
        </pc:spChg>
        <pc:spChg chg="mod">
          <ac:chgData name="Cissé, Mahamadou" userId="f17f4d95-611e-46e9-9bf8-4d9b34e248bf" providerId="ADAL" clId="{505B2DCC-7C56-4BC8-AF94-180F93E7C5F4}" dt="2021-01-23T17:42:52.468" v="2953" actId="1076"/>
          <ac:spMkLst>
            <pc:docMk/>
            <pc:sldMk cId="4284489371" sldId="274"/>
            <ac:spMk id="5" creationId="{014E073A-317E-4CAC-ADEE-ACA9DCB9C016}"/>
          </ac:spMkLst>
        </pc:spChg>
        <pc:picChg chg="add mod">
          <ac:chgData name="Cissé, Mahamadou" userId="f17f4d95-611e-46e9-9bf8-4d9b34e248bf" providerId="ADAL" clId="{505B2DCC-7C56-4BC8-AF94-180F93E7C5F4}" dt="2021-01-23T17:37:55.929" v="2878" actId="1076"/>
          <ac:picMkLst>
            <pc:docMk/>
            <pc:sldMk cId="4284489371" sldId="274"/>
            <ac:picMk id="2" creationId="{5F20B922-A448-440D-9A2F-53036A53E155}"/>
          </ac:picMkLst>
        </pc:picChg>
      </pc:sldChg>
      <pc:sldChg chg="addSp delSp modSp add mod">
        <pc:chgData name="Cissé, Mahamadou" userId="f17f4d95-611e-46e9-9bf8-4d9b34e248bf" providerId="ADAL" clId="{505B2DCC-7C56-4BC8-AF94-180F93E7C5F4}" dt="2021-01-24T02:56:51.954" v="8847" actId="14100"/>
        <pc:sldMkLst>
          <pc:docMk/>
          <pc:sldMk cId="2758059543" sldId="275"/>
        </pc:sldMkLst>
        <pc:spChg chg="add del mod">
          <ac:chgData name="Cissé, Mahamadou" userId="f17f4d95-611e-46e9-9bf8-4d9b34e248bf" providerId="ADAL" clId="{505B2DCC-7C56-4BC8-AF94-180F93E7C5F4}" dt="2021-01-24T02:56:51.954" v="8847" actId="14100"/>
          <ac:spMkLst>
            <pc:docMk/>
            <pc:sldMk cId="2758059543" sldId="275"/>
            <ac:spMk id="3" creationId="{7942CA2F-74AE-47FC-A2CF-07809DE8401A}"/>
          </ac:spMkLst>
        </pc:spChg>
        <pc:spChg chg="mod">
          <ac:chgData name="Cissé, Mahamadou" userId="f17f4d95-611e-46e9-9bf8-4d9b34e248bf" providerId="ADAL" clId="{505B2DCC-7C56-4BC8-AF94-180F93E7C5F4}" dt="2021-01-23T17:43:01.722" v="2954"/>
          <ac:spMkLst>
            <pc:docMk/>
            <pc:sldMk cId="2758059543" sldId="275"/>
            <ac:spMk id="4" creationId="{0570FD0B-607F-4468-B0D8-5F5362C0B1EE}"/>
          </ac:spMkLst>
        </pc:spChg>
        <pc:spChg chg="mod">
          <ac:chgData name="Cissé, Mahamadou" userId="f17f4d95-611e-46e9-9bf8-4d9b34e248bf" providerId="ADAL" clId="{505B2DCC-7C56-4BC8-AF94-180F93E7C5F4}" dt="2021-01-16T21:39:22.093" v="1051" actId="20577"/>
          <ac:spMkLst>
            <pc:docMk/>
            <pc:sldMk cId="2758059543" sldId="275"/>
            <ac:spMk id="5" creationId="{014E073A-317E-4CAC-ADEE-ACA9DCB9C016}"/>
          </ac:spMkLst>
        </pc:spChg>
        <pc:spChg chg="add del mod">
          <ac:chgData name="Cissé, Mahamadou" userId="f17f4d95-611e-46e9-9bf8-4d9b34e248bf" providerId="ADAL" clId="{505B2DCC-7C56-4BC8-AF94-180F93E7C5F4}" dt="2021-01-16T21:51:22.961" v="1078"/>
          <ac:spMkLst>
            <pc:docMk/>
            <pc:sldMk cId="2758059543" sldId="275"/>
            <ac:spMk id="6" creationId="{95BD3EDC-DFC6-4F53-95D6-6EFE237C7908}"/>
          </ac:spMkLst>
        </pc:spChg>
        <pc:picChg chg="del">
          <ac:chgData name="Cissé, Mahamadou" userId="f17f4d95-611e-46e9-9bf8-4d9b34e248bf" providerId="ADAL" clId="{505B2DCC-7C56-4BC8-AF94-180F93E7C5F4}" dt="2021-01-16T21:38:16.480" v="1024" actId="478"/>
          <ac:picMkLst>
            <pc:docMk/>
            <pc:sldMk cId="2758059543" sldId="275"/>
            <ac:picMk id="2" creationId="{5F20B922-A448-440D-9A2F-53036A53E155}"/>
          </ac:picMkLst>
        </pc:picChg>
      </pc:sldChg>
      <pc:sldChg chg="addSp delSp modSp add mod">
        <pc:chgData name="Cissé, Mahamadou" userId="f17f4d95-611e-46e9-9bf8-4d9b34e248bf" providerId="ADAL" clId="{505B2DCC-7C56-4BC8-AF94-180F93E7C5F4}" dt="2021-01-23T17:43:14.203" v="2955"/>
        <pc:sldMkLst>
          <pc:docMk/>
          <pc:sldMk cId="1097551804" sldId="276"/>
        </pc:sldMkLst>
        <pc:spChg chg="mod">
          <ac:chgData name="Cissé, Mahamadou" userId="f17f4d95-611e-46e9-9bf8-4d9b34e248bf" providerId="ADAL" clId="{505B2DCC-7C56-4BC8-AF94-180F93E7C5F4}" dt="2021-01-23T17:39:13.919" v="2896" actId="114"/>
          <ac:spMkLst>
            <pc:docMk/>
            <pc:sldMk cId="1097551804" sldId="276"/>
            <ac:spMk id="3" creationId="{7942CA2F-74AE-47FC-A2CF-07809DE8401A}"/>
          </ac:spMkLst>
        </pc:spChg>
        <pc:spChg chg="mod">
          <ac:chgData name="Cissé, Mahamadou" userId="f17f4d95-611e-46e9-9bf8-4d9b34e248bf" providerId="ADAL" clId="{505B2DCC-7C56-4BC8-AF94-180F93E7C5F4}" dt="2021-01-23T17:43:14.203" v="2955"/>
          <ac:spMkLst>
            <pc:docMk/>
            <pc:sldMk cId="1097551804" sldId="276"/>
            <ac:spMk id="4" creationId="{0570FD0B-607F-4468-B0D8-5F5362C0B1EE}"/>
          </ac:spMkLst>
        </pc:spChg>
        <pc:spChg chg="mod">
          <ac:chgData name="Cissé, Mahamadou" userId="f17f4d95-611e-46e9-9bf8-4d9b34e248bf" providerId="ADAL" clId="{505B2DCC-7C56-4BC8-AF94-180F93E7C5F4}" dt="2021-01-16T22:03:05.455" v="1402" actId="6549"/>
          <ac:spMkLst>
            <pc:docMk/>
            <pc:sldMk cId="1097551804" sldId="276"/>
            <ac:spMk id="5" creationId="{014E073A-317E-4CAC-ADEE-ACA9DCB9C016}"/>
          </ac:spMkLst>
        </pc:spChg>
        <pc:spChg chg="add mod">
          <ac:chgData name="Cissé, Mahamadou" userId="f17f4d95-611e-46e9-9bf8-4d9b34e248bf" providerId="ADAL" clId="{505B2DCC-7C56-4BC8-AF94-180F93E7C5F4}" dt="2021-01-17T00:27:17.694" v="2292" actId="255"/>
          <ac:spMkLst>
            <pc:docMk/>
            <pc:sldMk cId="1097551804" sldId="276"/>
            <ac:spMk id="7" creationId="{B6962CCF-3A88-4C7C-9B91-0B17EA09D7C3}"/>
          </ac:spMkLst>
        </pc:spChg>
        <pc:picChg chg="add del mod">
          <ac:chgData name="Cissé, Mahamadou" userId="f17f4d95-611e-46e9-9bf8-4d9b34e248bf" providerId="ADAL" clId="{505B2DCC-7C56-4BC8-AF94-180F93E7C5F4}" dt="2021-01-16T22:30:38.345" v="1568" actId="478"/>
          <ac:picMkLst>
            <pc:docMk/>
            <pc:sldMk cId="1097551804" sldId="276"/>
            <ac:picMk id="2" creationId="{38506D24-0E9C-416F-A9B3-47E86CB8E962}"/>
          </ac:picMkLst>
        </pc:picChg>
        <pc:picChg chg="add mod">
          <ac:chgData name="Cissé, Mahamadou" userId="f17f4d95-611e-46e9-9bf8-4d9b34e248bf" providerId="ADAL" clId="{505B2DCC-7C56-4BC8-AF94-180F93E7C5F4}" dt="2021-01-17T00:27:10.285" v="2291" actId="1076"/>
          <ac:picMkLst>
            <pc:docMk/>
            <pc:sldMk cId="1097551804" sldId="276"/>
            <ac:picMk id="6" creationId="{B7EBD82D-5A56-46E3-9D3F-2C2C6216C5F8}"/>
          </ac:picMkLst>
        </pc:picChg>
        <pc:picChg chg="add mod">
          <ac:chgData name="Cissé, Mahamadou" userId="f17f4d95-611e-46e9-9bf8-4d9b34e248bf" providerId="ADAL" clId="{505B2DCC-7C56-4BC8-AF94-180F93E7C5F4}" dt="2021-01-17T00:27:33.736" v="2294" actId="14100"/>
          <ac:picMkLst>
            <pc:docMk/>
            <pc:sldMk cId="1097551804" sldId="276"/>
            <ac:picMk id="8" creationId="{C08D6EC8-92C7-4EAA-BBF8-6CA5CF86A99B}"/>
          </ac:picMkLst>
        </pc:picChg>
      </pc:sldChg>
      <pc:sldChg chg="addSp delSp modSp add mod ord">
        <pc:chgData name="Cissé, Mahamadou" userId="f17f4d95-611e-46e9-9bf8-4d9b34e248bf" providerId="ADAL" clId="{505B2DCC-7C56-4BC8-AF94-180F93E7C5F4}" dt="2021-01-24T02:41:29.816" v="8481" actId="14100"/>
        <pc:sldMkLst>
          <pc:docMk/>
          <pc:sldMk cId="2826419345" sldId="277"/>
        </pc:sldMkLst>
        <pc:spChg chg="add mod">
          <ac:chgData name="Cissé, Mahamadou" userId="f17f4d95-611e-46e9-9bf8-4d9b34e248bf" providerId="ADAL" clId="{505B2DCC-7C56-4BC8-AF94-180F93E7C5F4}" dt="2021-01-23T17:39:23.994" v="2897" actId="114"/>
          <ac:spMkLst>
            <pc:docMk/>
            <pc:sldMk cId="2826419345" sldId="277"/>
            <ac:spMk id="2" creationId="{EA4D7E6B-2F78-48E1-B612-C82502E2D308}"/>
          </ac:spMkLst>
        </pc:spChg>
        <pc:spChg chg="del mod">
          <ac:chgData name="Cissé, Mahamadou" userId="f17f4d95-611e-46e9-9bf8-4d9b34e248bf" providerId="ADAL" clId="{505B2DCC-7C56-4BC8-AF94-180F93E7C5F4}" dt="2021-01-16T22:38:52.754" v="1672"/>
          <ac:spMkLst>
            <pc:docMk/>
            <pc:sldMk cId="2826419345" sldId="277"/>
            <ac:spMk id="3" creationId="{7942CA2F-74AE-47FC-A2CF-07809DE8401A}"/>
          </ac:spMkLst>
        </pc:spChg>
        <pc:spChg chg="mod">
          <ac:chgData name="Cissé, Mahamadou" userId="f17f4d95-611e-46e9-9bf8-4d9b34e248bf" providerId="ADAL" clId="{505B2DCC-7C56-4BC8-AF94-180F93E7C5F4}" dt="2021-01-23T17:43:27.800" v="2956"/>
          <ac:spMkLst>
            <pc:docMk/>
            <pc:sldMk cId="2826419345" sldId="277"/>
            <ac:spMk id="4" creationId="{0570FD0B-607F-4468-B0D8-5F5362C0B1EE}"/>
          </ac:spMkLst>
        </pc:spChg>
        <pc:spChg chg="mod">
          <ac:chgData name="Cissé, Mahamadou" userId="f17f4d95-611e-46e9-9bf8-4d9b34e248bf" providerId="ADAL" clId="{505B2DCC-7C56-4BC8-AF94-180F93E7C5F4}" dt="2021-01-16T23:02:44.570" v="1723" actId="114"/>
          <ac:spMkLst>
            <pc:docMk/>
            <pc:sldMk cId="2826419345" sldId="277"/>
            <ac:spMk id="5" creationId="{014E073A-317E-4CAC-ADEE-ACA9DCB9C016}"/>
          </ac:spMkLst>
        </pc:spChg>
        <pc:spChg chg="del">
          <ac:chgData name="Cissé, Mahamadou" userId="f17f4d95-611e-46e9-9bf8-4d9b34e248bf" providerId="ADAL" clId="{505B2DCC-7C56-4BC8-AF94-180F93E7C5F4}" dt="2021-01-16T22:38:55.923" v="1673" actId="478"/>
          <ac:spMkLst>
            <pc:docMk/>
            <pc:sldMk cId="2826419345" sldId="277"/>
            <ac:spMk id="7" creationId="{B6962CCF-3A88-4C7C-9B91-0B17EA09D7C3}"/>
          </ac:spMkLst>
        </pc:spChg>
        <pc:picChg chg="del">
          <ac:chgData name="Cissé, Mahamadou" userId="f17f4d95-611e-46e9-9bf8-4d9b34e248bf" providerId="ADAL" clId="{505B2DCC-7C56-4BC8-AF94-180F93E7C5F4}" dt="2021-01-16T22:38:52.736" v="1670" actId="478"/>
          <ac:picMkLst>
            <pc:docMk/>
            <pc:sldMk cId="2826419345" sldId="277"/>
            <ac:picMk id="6" creationId="{B7EBD82D-5A56-46E3-9D3F-2C2C6216C5F8}"/>
          </ac:picMkLst>
        </pc:picChg>
        <pc:picChg chg="del">
          <ac:chgData name="Cissé, Mahamadou" userId="f17f4d95-611e-46e9-9bf8-4d9b34e248bf" providerId="ADAL" clId="{505B2DCC-7C56-4BC8-AF94-180F93E7C5F4}" dt="2021-01-16T22:38:58.499" v="1674" actId="478"/>
          <ac:picMkLst>
            <pc:docMk/>
            <pc:sldMk cId="2826419345" sldId="277"/>
            <ac:picMk id="8" creationId="{C08D6EC8-92C7-4EAA-BBF8-6CA5CF86A99B}"/>
          </ac:picMkLst>
        </pc:picChg>
        <pc:picChg chg="add del">
          <ac:chgData name="Cissé, Mahamadou" userId="f17f4d95-611e-46e9-9bf8-4d9b34e248bf" providerId="ADAL" clId="{505B2DCC-7C56-4BC8-AF94-180F93E7C5F4}" dt="2021-01-17T00:16:25.505" v="2249" actId="478"/>
          <ac:picMkLst>
            <pc:docMk/>
            <pc:sldMk cId="2826419345" sldId="277"/>
            <ac:picMk id="9" creationId="{F6B747B3-8572-4929-9F34-D6F964B4B0E6}"/>
          </ac:picMkLst>
        </pc:picChg>
        <pc:picChg chg="add del mod">
          <ac:chgData name="Cissé, Mahamadou" userId="f17f4d95-611e-46e9-9bf8-4d9b34e248bf" providerId="ADAL" clId="{505B2DCC-7C56-4BC8-AF94-180F93E7C5F4}" dt="2021-01-17T00:16:43.340" v="2252" actId="478"/>
          <ac:picMkLst>
            <pc:docMk/>
            <pc:sldMk cId="2826419345" sldId="277"/>
            <ac:picMk id="10" creationId="{8419F4A8-C3D4-435E-8A44-BA5021820EA3}"/>
          </ac:picMkLst>
        </pc:picChg>
        <pc:picChg chg="add del">
          <ac:chgData name="Cissé, Mahamadou" userId="f17f4d95-611e-46e9-9bf8-4d9b34e248bf" providerId="ADAL" clId="{505B2DCC-7C56-4BC8-AF94-180F93E7C5F4}" dt="2021-01-17T00:17:21.281" v="2254" actId="478"/>
          <ac:picMkLst>
            <pc:docMk/>
            <pc:sldMk cId="2826419345" sldId="277"/>
            <ac:picMk id="11" creationId="{E8BC1359-2B8D-44D4-9DAF-6E334EE9C72C}"/>
          </ac:picMkLst>
        </pc:picChg>
        <pc:picChg chg="add del">
          <ac:chgData name="Cissé, Mahamadou" userId="f17f4d95-611e-46e9-9bf8-4d9b34e248bf" providerId="ADAL" clId="{505B2DCC-7C56-4BC8-AF94-180F93E7C5F4}" dt="2021-01-17T00:21:12.106" v="2256" actId="478"/>
          <ac:picMkLst>
            <pc:docMk/>
            <pc:sldMk cId="2826419345" sldId="277"/>
            <ac:picMk id="12" creationId="{D5333CEF-B827-470B-AAC6-FCF204C09E93}"/>
          </ac:picMkLst>
        </pc:picChg>
        <pc:picChg chg="add del mod">
          <ac:chgData name="Cissé, Mahamadou" userId="f17f4d95-611e-46e9-9bf8-4d9b34e248bf" providerId="ADAL" clId="{505B2DCC-7C56-4BC8-AF94-180F93E7C5F4}" dt="2021-01-17T00:22:58.919" v="2272" actId="478"/>
          <ac:picMkLst>
            <pc:docMk/>
            <pc:sldMk cId="2826419345" sldId="277"/>
            <ac:picMk id="13" creationId="{C7559B32-7059-483C-8C7C-F3E83DAB05F6}"/>
          </ac:picMkLst>
        </pc:picChg>
        <pc:picChg chg="add mod">
          <ac:chgData name="Cissé, Mahamadou" userId="f17f4d95-611e-46e9-9bf8-4d9b34e248bf" providerId="ADAL" clId="{505B2DCC-7C56-4BC8-AF94-180F93E7C5F4}" dt="2021-01-24T02:41:29.816" v="8481" actId="14100"/>
          <ac:picMkLst>
            <pc:docMk/>
            <pc:sldMk cId="2826419345" sldId="277"/>
            <ac:picMk id="14" creationId="{B9004FBC-9848-4819-91B5-0CEFC05EDC8F}"/>
          </ac:picMkLst>
        </pc:picChg>
      </pc:sldChg>
      <pc:sldChg chg="addSp delSp modSp add mod">
        <pc:chgData name="Cissé, Mahamadou" userId="f17f4d95-611e-46e9-9bf8-4d9b34e248bf" providerId="ADAL" clId="{505B2DCC-7C56-4BC8-AF94-180F93E7C5F4}" dt="2021-01-24T02:41:41.434" v="8482" actId="14100"/>
        <pc:sldMkLst>
          <pc:docMk/>
          <pc:sldMk cId="3021213382" sldId="278"/>
        </pc:sldMkLst>
        <pc:spChg chg="del mod">
          <ac:chgData name="Cissé, Mahamadou" userId="f17f4d95-611e-46e9-9bf8-4d9b34e248bf" providerId="ADAL" clId="{505B2DCC-7C56-4BC8-AF94-180F93E7C5F4}" dt="2021-01-17T00:31:17.233" v="2350"/>
          <ac:spMkLst>
            <pc:docMk/>
            <pc:sldMk cId="3021213382" sldId="278"/>
            <ac:spMk id="2" creationId="{EA4D7E6B-2F78-48E1-B612-C82502E2D308}"/>
          </ac:spMkLst>
        </pc:spChg>
        <pc:spChg chg="add mod">
          <ac:chgData name="Cissé, Mahamadou" userId="f17f4d95-611e-46e9-9bf8-4d9b34e248bf" providerId="ADAL" clId="{505B2DCC-7C56-4BC8-AF94-180F93E7C5F4}" dt="2021-01-17T00:45:20.246" v="2534" actId="207"/>
          <ac:spMkLst>
            <pc:docMk/>
            <pc:sldMk cId="3021213382" sldId="278"/>
            <ac:spMk id="3" creationId="{6FDB4A41-13E0-4C8B-A551-A8DA2C14FCBB}"/>
          </ac:spMkLst>
        </pc:spChg>
        <pc:spChg chg="mod">
          <ac:chgData name="Cissé, Mahamadou" userId="f17f4d95-611e-46e9-9bf8-4d9b34e248bf" providerId="ADAL" clId="{505B2DCC-7C56-4BC8-AF94-180F93E7C5F4}" dt="2021-01-23T17:44:12.288" v="2957"/>
          <ac:spMkLst>
            <pc:docMk/>
            <pc:sldMk cId="3021213382" sldId="278"/>
            <ac:spMk id="4" creationId="{0570FD0B-607F-4468-B0D8-5F5362C0B1EE}"/>
          </ac:spMkLst>
        </pc:spChg>
        <pc:spChg chg="mod">
          <ac:chgData name="Cissé, Mahamadou" userId="f17f4d95-611e-46e9-9bf8-4d9b34e248bf" providerId="ADAL" clId="{505B2DCC-7C56-4BC8-AF94-180F93E7C5F4}" dt="2021-01-17T00:31:05.539" v="2346" actId="20577"/>
          <ac:spMkLst>
            <pc:docMk/>
            <pc:sldMk cId="3021213382" sldId="278"/>
            <ac:spMk id="5" creationId="{014E073A-317E-4CAC-ADEE-ACA9DCB9C016}"/>
          </ac:spMkLst>
        </pc:spChg>
        <pc:picChg chg="add mod">
          <ac:chgData name="Cissé, Mahamadou" userId="f17f4d95-611e-46e9-9bf8-4d9b34e248bf" providerId="ADAL" clId="{505B2DCC-7C56-4BC8-AF94-180F93E7C5F4}" dt="2021-01-24T02:41:41.434" v="8482" actId="14100"/>
          <ac:picMkLst>
            <pc:docMk/>
            <pc:sldMk cId="3021213382" sldId="278"/>
            <ac:picMk id="6" creationId="{72134B49-4966-4633-9CE9-E8F568FB80D5}"/>
          </ac:picMkLst>
        </pc:picChg>
        <pc:picChg chg="del">
          <ac:chgData name="Cissé, Mahamadou" userId="f17f4d95-611e-46e9-9bf8-4d9b34e248bf" providerId="ADAL" clId="{505B2DCC-7C56-4BC8-AF94-180F93E7C5F4}" dt="2021-01-17T00:31:17.217" v="2348" actId="478"/>
          <ac:picMkLst>
            <pc:docMk/>
            <pc:sldMk cId="3021213382" sldId="278"/>
            <ac:picMk id="14" creationId="{B9004FBC-9848-4819-91B5-0CEFC05EDC8F}"/>
          </ac:picMkLst>
        </pc:picChg>
      </pc:sldChg>
      <pc:sldChg chg="addSp delSp modSp add mod">
        <pc:chgData name="Cissé, Mahamadou" userId="f17f4d95-611e-46e9-9bf8-4d9b34e248bf" providerId="ADAL" clId="{505B2DCC-7C56-4BC8-AF94-180F93E7C5F4}" dt="2021-01-23T18:09:40.704" v="3503" actId="20577"/>
        <pc:sldMkLst>
          <pc:docMk/>
          <pc:sldMk cId="878011969" sldId="279"/>
        </pc:sldMkLst>
        <pc:spChg chg="mod">
          <ac:chgData name="Cissé, Mahamadou" userId="f17f4d95-611e-46e9-9bf8-4d9b34e248bf" providerId="ADAL" clId="{505B2DCC-7C56-4BC8-AF94-180F93E7C5F4}" dt="2021-01-23T18:03:29.491" v="3394" actId="20577"/>
          <ac:spMkLst>
            <pc:docMk/>
            <pc:sldMk cId="878011969" sldId="279"/>
            <ac:spMk id="3" creationId="{6FDB4A41-13E0-4C8B-A551-A8DA2C14FCBB}"/>
          </ac:spMkLst>
        </pc:spChg>
        <pc:spChg chg="mod">
          <ac:chgData name="Cissé, Mahamadou" userId="f17f4d95-611e-46e9-9bf8-4d9b34e248bf" providerId="ADAL" clId="{505B2DCC-7C56-4BC8-AF94-180F93E7C5F4}" dt="2021-01-23T17:44:27.146" v="2958"/>
          <ac:spMkLst>
            <pc:docMk/>
            <pc:sldMk cId="878011969" sldId="279"/>
            <ac:spMk id="4" creationId="{0570FD0B-607F-4468-B0D8-5F5362C0B1EE}"/>
          </ac:spMkLst>
        </pc:spChg>
        <pc:spChg chg="mod">
          <ac:chgData name="Cissé, Mahamadou" userId="f17f4d95-611e-46e9-9bf8-4d9b34e248bf" providerId="ADAL" clId="{505B2DCC-7C56-4BC8-AF94-180F93E7C5F4}" dt="2021-01-23T17:48:48.719" v="3002" actId="20577"/>
          <ac:spMkLst>
            <pc:docMk/>
            <pc:sldMk cId="878011969" sldId="279"/>
            <ac:spMk id="5" creationId="{014E073A-317E-4CAC-ADEE-ACA9DCB9C016}"/>
          </ac:spMkLst>
        </pc:spChg>
        <pc:spChg chg="add mod">
          <ac:chgData name="Cissé, Mahamadou" userId="f17f4d95-611e-46e9-9bf8-4d9b34e248bf" providerId="ADAL" clId="{505B2DCC-7C56-4BC8-AF94-180F93E7C5F4}" dt="2021-01-23T18:03:38.878" v="3395" actId="1076"/>
          <ac:spMkLst>
            <pc:docMk/>
            <pc:sldMk cId="878011969" sldId="279"/>
            <ac:spMk id="6" creationId="{0A98082C-3887-41DF-B0EC-988CE5706A59}"/>
          </ac:spMkLst>
        </pc:spChg>
        <pc:spChg chg="add mod">
          <ac:chgData name="Cissé, Mahamadou" userId="f17f4d95-611e-46e9-9bf8-4d9b34e248bf" providerId="ADAL" clId="{505B2DCC-7C56-4BC8-AF94-180F93E7C5F4}" dt="2021-01-23T17:57:06.774" v="3176" actId="114"/>
          <ac:spMkLst>
            <pc:docMk/>
            <pc:sldMk cId="878011969" sldId="279"/>
            <ac:spMk id="7" creationId="{31B766B7-9733-4AE6-B97F-89F937DF25BA}"/>
          </ac:spMkLst>
        </pc:spChg>
        <pc:spChg chg="add mod">
          <ac:chgData name="Cissé, Mahamadou" userId="f17f4d95-611e-46e9-9bf8-4d9b34e248bf" providerId="ADAL" clId="{505B2DCC-7C56-4BC8-AF94-180F93E7C5F4}" dt="2021-01-23T18:09:40.704" v="3503" actId="20577"/>
          <ac:spMkLst>
            <pc:docMk/>
            <pc:sldMk cId="878011969" sldId="279"/>
            <ac:spMk id="8" creationId="{E148C7AD-2AE1-425A-A76B-110BD32F3DDA}"/>
          </ac:spMkLst>
        </pc:spChg>
        <pc:picChg chg="add mod">
          <ac:chgData name="Cissé, Mahamadou" userId="f17f4d95-611e-46e9-9bf8-4d9b34e248bf" providerId="ADAL" clId="{505B2DCC-7C56-4BC8-AF94-180F93E7C5F4}" dt="2021-01-23T17:56:28.347" v="3170" actId="1076"/>
          <ac:picMkLst>
            <pc:docMk/>
            <pc:sldMk cId="878011969" sldId="279"/>
            <ac:picMk id="2" creationId="{D5C52D17-EE63-4F01-AA08-19CA53433135}"/>
          </ac:picMkLst>
        </pc:picChg>
        <pc:picChg chg="del">
          <ac:chgData name="Cissé, Mahamadou" userId="f17f4d95-611e-46e9-9bf8-4d9b34e248bf" providerId="ADAL" clId="{505B2DCC-7C56-4BC8-AF94-180F93E7C5F4}" dt="2021-01-17T00:48:16.185" v="2570" actId="478"/>
          <ac:picMkLst>
            <pc:docMk/>
            <pc:sldMk cId="878011969" sldId="279"/>
            <ac:picMk id="6" creationId="{72134B49-4966-4633-9CE9-E8F568FB80D5}"/>
          </ac:picMkLst>
        </pc:picChg>
      </pc:sldChg>
      <pc:sldChg chg="addSp delSp modSp add mod">
        <pc:chgData name="Cissé, Mahamadou" userId="f17f4d95-611e-46e9-9bf8-4d9b34e248bf" providerId="ADAL" clId="{505B2DCC-7C56-4BC8-AF94-180F93E7C5F4}" dt="2021-01-24T02:57:49.225" v="8848" actId="1076"/>
        <pc:sldMkLst>
          <pc:docMk/>
          <pc:sldMk cId="2419282393" sldId="280"/>
        </pc:sldMkLst>
        <pc:spChg chg="add mod">
          <ac:chgData name="Cissé, Mahamadou" userId="f17f4d95-611e-46e9-9bf8-4d9b34e248bf" providerId="ADAL" clId="{505B2DCC-7C56-4BC8-AF94-180F93E7C5F4}" dt="2021-01-23T18:18:20.508" v="3554" actId="1076"/>
          <ac:spMkLst>
            <pc:docMk/>
            <pc:sldMk cId="2419282393" sldId="280"/>
            <ac:spMk id="2" creationId="{03B498E4-A536-409B-99C0-168E966A2BA1}"/>
          </ac:spMkLst>
        </pc:spChg>
        <pc:spChg chg="del">
          <ac:chgData name="Cissé, Mahamadou" userId="f17f4d95-611e-46e9-9bf8-4d9b34e248bf" providerId="ADAL" clId="{505B2DCC-7C56-4BC8-AF94-180F93E7C5F4}" dt="2021-01-17T01:04:27.328" v="2677"/>
          <ac:spMkLst>
            <pc:docMk/>
            <pc:sldMk cId="2419282393" sldId="280"/>
            <ac:spMk id="2" creationId="{3C684093-5AC8-47BC-BF62-C9018063B806}"/>
          </ac:spMkLst>
        </pc:spChg>
        <pc:spChg chg="del">
          <ac:chgData name="Cissé, Mahamadou" userId="f17f4d95-611e-46e9-9bf8-4d9b34e248bf" providerId="ADAL" clId="{505B2DCC-7C56-4BC8-AF94-180F93E7C5F4}" dt="2021-01-17T01:04:27.328" v="2677"/>
          <ac:spMkLst>
            <pc:docMk/>
            <pc:sldMk cId="2419282393" sldId="280"/>
            <ac:spMk id="3" creationId="{573B823E-6FFC-477E-AE85-20B00B1A8259}"/>
          </ac:spMkLst>
        </pc:spChg>
        <pc:spChg chg="add del mod">
          <ac:chgData name="Cissé, Mahamadou" userId="f17f4d95-611e-46e9-9bf8-4d9b34e248bf" providerId="ADAL" clId="{505B2DCC-7C56-4BC8-AF94-180F93E7C5F4}" dt="2021-01-23T18:21:16.356" v="3557"/>
          <ac:spMkLst>
            <pc:docMk/>
            <pc:sldMk cId="2419282393" sldId="280"/>
            <ac:spMk id="3" creationId="{9699D8C0-C3EA-4E7A-B3A9-7FC1ABB856A6}"/>
          </ac:spMkLst>
        </pc:spChg>
        <pc:spChg chg="add del mod">
          <ac:chgData name="Cissé, Mahamadou" userId="f17f4d95-611e-46e9-9bf8-4d9b34e248bf" providerId="ADAL" clId="{505B2DCC-7C56-4BC8-AF94-180F93E7C5F4}" dt="2021-01-23T18:42:53.470" v="3999" actId="478"/>
          <ac:spMkLst>
            <pc:docMk/>
            <pc:sldMk cId="2419282393" sldId="280"/>
            <ac:spMk id="4" creationId="{AA4CDBED-73C7-4480-877A-8FC582FC9A05}"/>
          </ac:spMkLst>
        </pc:spChg>
        <pc:spChg chg="add mod">
          <ac:chgData name="Cissé, Mahamadou" userId="f17f4d95-611e-46e9-9bf8-4d9b34e248bf" providerId="ADAL" clId="{505B2DCC-7C56-4BC8-AF94-180F93E7C5F4}" dt="2021-01-24T02:57:49.225" v="8848" actId="1076"/>
          <ac:spMkLst>
            <pc:docMk/>
            <pc:sldMk cId="2419282393" sldId="280"/>
            <ac:spMk id="5" creationId="{FBFEC88C-EB59-4C65-9E69-2532B77958A5}"/>
          </ac:spMkLst>
        </pc:spChg>
      </pc:sldChg>
      <pc:sldChg chg="add">
        <pc:chgData name="Cissé, Mahamadou" userId="f17f4d95-611e-46e9-9bf8-4d9b34e248bf" providerId="ADAL" clId="{505B2DCC-7C56-4BC8-AF94-180F93E7C5F4}" dt="2021-01-23T17:20:38.338" v="2733"/>
        <pc:sldMkLst>
          <pc:docMk/>
          <pc:sldMk cId="457149778" sldId="281"/>
        </pc:sldMkLst>
      </pc:sldChg>
      <pc:sldChg chg="add del">
        <pc:chgData name="Cissé, Mahamadou" userId="f17f4d95-611e-46e9-9bf8-4d9b34e248bf" providerId="ADAL" clId="{505B2DCC-7C56-4BC8-AF94-180F93E7C5F4}" dt="2021-01-23T17:19:51.771" v="2732" actId="47"/>
        <pc:sldMkLst>
          <pc:docMk/>
          <pc:sldMk cId="1239026092" sldId="281"/>
        </pc:sldMkLst>
      </pc:sldChg>
      <pc:sldChg chg="add">
        <pc:chgData name="Cissé, Mahamadou" userId="f17f4d95-611e-46e9-9bf8-4d9b34e248bf" providerId="ADAL" clId="{505B2DCC-7C56-4BC8-AF94-180F93E7C5F4}" dt="2021-01-23T17:20:38.338" v="2733"/>
        <pc:sldMkLst>
          <pc:docMk/>
          <pc:sldMk cId="2366208205" sldId="282"/>
        </pc:sldMkLst>
      </pc:sldChg>
      <pc:sldChg chg="add">
        <pc:chgData name="Cissé, Mahamadou" userId="f17f4d95-611e-46e9-9bf8-4d9b34e248bf" providerId="ADAL" clId="{505B2DCC-7C56-4BC8-AF94-180F93E7C5F4}" dt="2021-01-23T17:20:38.338" v="2733"/>
        <pc:sldMkLst>
          <pc:docMk/>
          <pc:sldMk cId="2828520643" sldId="283"/>
        </pc:sldMkLst>
      </pc:sldChg>
      <pc:sldChg chg="delSp modSp add mod">
        <pc:chgData name="Cissé, Mahamadou" userId="f17f4d95-611e-46e9-9bf8-4d9b34e248bf" providerId="ADAL" clId="{505B2DCC-7C56-4BC8-AF94-180F93E7C5F4}" dt="2021-01-24T02:50:14.174" v="8830" actId="6549"/>
        <pc:sldMkLst>
          <pc:docMk/>
          <pc:sldMk cId="2112848692" sldId="284"/>
        </pc:sldMkLst>
        <pc:spChg chg="mod">
          <ac:chgData name="Cissé, Mahamadou" userId="f17f4d95-611e-46e9-9bf8-4d9b34e248bf" providerId="ADAL" clId="{505B2DCC-7C56-4BC8-AF94-180F93E7C5F4}" dt="2021-01-24T02:50:14.174" v="8830" actId="6549"/>
          <ac:spMkLst>
            <pc:docMk/>
            <pc:sldMk cId="2112848692" sldId="284"/>
            <ac:spMk id="5" creationId="{59F475DB-AAE7-4B96-86CF-D3DD0401463E}"/>
          </ac:spMkLst>
        </pc:spChg>
        <pc:picChg chg="del mod">
          <ac:chgData name="Cissé, Mahamadou" userId="f17f4d95-611e-46e9-9bf8-4d9b34e248bf" providerId="ADAL" clId="{505B2DCC-7C56-4BC8-AF94-180F93E7C5F4}" dt="2021-01-24T02:48:16.727" v="8657" actId="478"/>
          <ac:picMkLst>
            <pc:docMk/>
            <pc:sldMk cId="2112848692" sldId="284"/>
            <ac:picMk id="6" creationId="{7EC0C0F3-C46D-42F8-B885-1F053A1AACE4}"/>
          </ac:picMkLst>
        </pc:picChg>
      </pc:sldChg>
      <pc:sldChg chg="addSp delSp modSp add mod">
        <pc:chgData name="Cissé, Mahamadou" userId="f17f4d95-611e-46e9-9bf8-4d9b34e248bf" providerId="ADAL" clId="{505B2DCC-7C56-4BC8-AF94-180F93E7C5F4}" dt="2021-01-24T02:49:53.409" v="8829" actId="14100"/>
        <pc:sldMkLst>
          <pc:docMk/>
          <pc:sldMk cId="40342043" sldId="285"/>
        </pc:sldMkLst>
        <pc:spChg chg="mod">
          <ac:chgData name="Cissé, Mahamadou" userId="f17f4d95-611e-46e9-9bf8-4d9b34e248bf" providerId="ADAL" clId="{505B2DCC-7C56-4BC8-AF94-180F93E7C5F4}" dt="2021-01-24T02:49:34.119" v="8828" actId="14100"/>
          <ac:spMkLst>
            <pc:docMk/>
            <pc:sldMk cId="40342043" sldId="285"/>
            <ac:spMk id="5" creationId="{596B4384-B559-4D16-ADD4-DA32219AC912}"/>
          </ac:spMkLst>
        </pc:spChg>
        <pc:spChg chg="add mod">
          <ac:chgData name="Cissé, Mahamadou" userId="f17f4d95-611e-46e9-9bf8-4d9b34e248bf" providerId="ADAL" clId="{505B2DCC-7C56-4BC8-AF94-180F93E7C5F4}" dt="2021-01-24T02:49:24.496" v="8827" actId="20577"/>
          <ac:spMkLst>
            <pc:docMk/>
            <pc:sldMk cId="40342043" sldId="285"/>
            <ac:spMk id="8" creationId="{48D41E89-6031-4AB5-B147-0841A6E30109}"/>
          </ac:spMkLst>
        </pc:spChg>
        <pc:picChg chg="mod">
          <ac:chgData name="Cissé, Mahamadou" userId="f17f4d95-611e-46e9-9bf8-4d9b34e248bf" providerId="ADAL" clId="{505B2DCC-7C56-4BC8-AF94-180F93E7C5F4}" dt="2021-01-24T02:47:18.967" v="8649" actId="1076"/>
          <ac:picMkLst>
            <pc:docMk/>
            <pc:sldMk cId="40342043" sldId="285"/>
            <ac:picMk id="4" creationId="{6AC989C9-8231-49B7-BB60-29EE3BA189B9}"/>
          </ac:picMkLst>
        </pc:picChg>
        <pc:picChg chg="add mod">
          <ac:chgData name="Cissé, Mahamadou" userId="f17f4d95-611e-46e9-9bf8-4d9b34e248bf" providerId="ADAL" clId="{505B2DCC-7C56-4BC8-AF94-180F93E7C5F4}" dt="2021-01-24T02:49:53.409" v="8829" actId="14100"/>
          <ac:picMkLst>
            <pc:docMk/>
            <pc:sldMk cId="40342043" sldId="285"/>
            <ac:picMk id="6" creationId="{2E039FFE-AAD1-45DA-9E1E-6554267992C7}"/>
          </ac:picMkLst>
        </pc:picChg>
        <pc:picChg chg="add del mod">
          <ac:chgData name="Cissé, Mahamadou" userId="f17f4d95-611e-46e9-9bf8-4d9b34e248bf" providerId="ADAL" clId="{505B2DCC-7C56-4BC8-AF94-180F93E7C5F4}" dt="2021-01-24T02:48:40.706" v="8659"/>
          <ac:picMkLst>
            <pc:docMk/>
            <pc:sldMk cId="40342043" sldId="285"/>
            <ac:picMk id="7" creationId="{1A644315-2ABD-4896-96D9-6A06EF40EC09}"/>
          </ac:picMkLst>
        </pc:picChg>
      </pc:sldChg>
      <pc:sldChg chg="addSp delSp modSp add del mod">
        <pc:chgData name="Cissé, Mahamadou" userId="f17f4d95-611e-46e9-9bf8-4d9b34e248bf" providerId="ADAL" clId="{505B2DCC-7C56-4BC8-AF94-180F93E7C5F4}" dt="2021-01-24T02:24:54.328" v="8249" actId="47"/>
        <pc:sldMkLst>
          <pc:docMk/>
          <pc:sldMk cId="3029560894" sldId="286"/>
        </pc:sldMkLst>
        <pc:spChg chg="mod">
          <ac:chgData name="Cissé, Mahamadou" userId="f17f4d95-611e-46e9-9bf8-4d9b34e248bf" providerId="ADAL" clId="{505B2DCC-7C56-4BC8-AF94-180F93E7C5F4}" dt="2021-01-23T18:55:08.851" v="4301" actId="20577"/>
          <ac:spMkLst>
            <pc:docMk/>
            <pc:sldMk cId="3029560894" sldId="286"/>
            <ac:spMk id="4" creationId="{AA4CDBED-73C7-4480-877A-8FC582FC9A05}"/>
          </ac:spMkLst>
        </pc:spChg>
        <pc:spChg chg="del">
          <ac:chgData name="Cissé, Mahamadou" userId="f17f4d95-611e-46e9-9bf8-4d9b34e248bf" providerId="ADAL" clId="{505B2DCC-7C56-4BC8-AF94-180F93E7C5F4}" dt="2021-01-23T18:40:11.932" v="3964" actId="478"/>
          <ac:spMkLst>
            <pc:docMk/>
            <pc:sldMk cId="3029560894" sldId="286"/>
            <ac:spMk id="5" creationId="{FBFEC88C-EB59-4C65-9E69-2532B77958A5}"/>
          </ac:spMkLst>
        </pc:spChg>
        <pc:graphicFrameChg chg="add mod modGraphic">
          <ac:chgData name="Cissé, Mahamadou" userId="f17f4d95-611e-46e9-9bf8-4d9b34e248bf" providerId="ADAL" clId="{505B2DCC-7C56-4BC8-AF94-180F93E7C5F4}" dt="2021-01-23T18:57:41.141" v="4310" actId="2062"/>
          <ac:graphicFrameMkLst>
            <pc:docMk/>
            <pc:sldMk cId="3029560894" sldId="286"/>
            <ac:graphicFrameMk id="3" creationId="{F356FE41-5EC9-4FB0-B90C-0155693E1AED}"/>
          </ac:graphicFrameMkLst>
        </pc:graphicFrameChg>
      </pc:sldChg>
      <pc:sldChg chg="modSp add del mod">
        <pc:chgData name="Cissé, Mahamadou" userId="f17f4d95-611e-46e9-9bf8-4d9b34e248bf" providerId="ADAL" clId="{505B2DCC-7C56-4BC8-AF94-180F93E7C5F4}" dt="2021-01-24T02:24:54.328" v="8249" actId="47"/>
        <pc:sldMkLst>
          <pc:docMk/>
          <pc:sldMk cId="844526970" sldId="287"/>
        </pc:sldMkLst>
        <pc:spChg chg="mod">
          <ac:chgData name="Cissé, Mahamadou" userId="f17f4d95-611e-46e9-9bf8-4d9b34e248bf" providerId="ADAL" clId="{505B2DCC-7C56-4BC8-AF94-180F93E7C5F4}" dt="2021-01-23T19:09:12.791" v="4555" actId="313"/>
          <ac:spMkLst>
            <pc:docMk/>
            <pc:sldMk cId="844526970" sldId="287"/>
            <ac:spMk id="4" creationId="{AA4CDBED-73C7-4480-877A-8FC582FC9A05}"/>
          </ac:spMkLst>
        </pc:spChg>
        <pc:graphicFrameChg chg="mod modGraphic">
          <ac:chgData name="Cissé, Mahamadou" userId="f17f4d95-611e-46e9-9bf8-4d9b34e248bf" providerId="ADAL" clId="{505B2DCC-7C56-4BC8-AF94-180F93E7C5F4}" dt="2021-01-23T19:07:46.740" v="4537" actId="2165"/>
          <ac:graphicFrameMkLst>
            <pc:docMk/>
            <pc:sldMk cId="844526970" sldId="287"/>
            <ac:graphicFrameMk id="3" creationId="{F356FE41-5EC9-4FB0-B90C-0155693E1AED}"/>
          </ac:graphicFrameMkLst>
        </pc:graphicFrameChg>
      </pc:sldChg>
      <pc:sldChg chg="new del">
        <pc:chgData name="Cissé, Mahamadou" userId="f17f4d95-611e-46e9-9bf8-4d9b34e248bf" providerId="ADAL" clId="{505B2DCC-7C56-4BC8-AF94-180F93E7C5F4}" dt="2021-01-23T18:39:54.955" v="3963" actId="680"/>
        <pc:sldMkLst>
          <pc:docMk/>
          <pc:sldMk cId="2850393118" sldId="287"/>
        </pc:sldMkLst>
      </pc:sldChg>
      <pc:sldChg chg="modSp add del mod">
        <pc:chgData name="Cissé, Mahamadou" userId="f17f4d95-611e-46e9-9bf8-4d9b34e248bf" providerId="ADAL" clId="{505B2DCC-7C56-4BC8-AF94-180F93E7C5F4}" dt="2021-01-24T02:24:54.328" v="8249" actId="47"/>
        <pc:sldMkLst>
          <pc:docMk/>
          <pc:sldMk cId="2935405362" sldId="288"/>
        </pc:sldMkLst>
        <pc:spChg chg="mod">
          <ac:chgData name="Cissé, Mahamadou" userId="f17f4d95-611e-46e9-9bf8-4d9b34e248bf" providerId="ADAL" clId="{505B2DCC-7C56-4BC8-AF94-180F93E7C5F4}" dt="2021-01-23T19:09:26.256" v="4566" actId="20577"/>
          <ac:spMkLst>
            <pc:docMk/>
            <pc:sldMk cId="2935405362" sldId="288"/>
            <ac:spMk id="4" creationId="{AA4CDBED-73C7-4480-877A-8FC582FC9A05}"/>
          </ac:spMkLst>
        </pc:spChg>
        <pc:graphicFrameChg chg="mod modGraphic">
          <ac:chgData name="Cissé, Mahamadou" userId="f17f4d95-611e-46e9-9bf8-4d9b34e248bf" providerId="ADAL" clId="{505B2DCC-7C56-4BC8-AF94-180F93E7C5F4}" dt="2021-01-23T19:14:42.965" v="4685" actId="20577"/>
          <ac:graphicFrameMkLst>
            <pc:docMk/>
            <pc:sldMk cId="2935405362" sldId="288"/>
            <ac:graphicFrameMk id="3" creationId="{F356FE41-5EC9-4FB0-B90C-0155693E1AED}"/>
          </ac:graphicFrameMkLst>
        </pc:graphicFrameChg>
      </pc:sldChg>
      <pc:sldChg chg="modSp add del mod ord">
        <pc:chgData name="Cissé, Mahamadou" userId="f17f4d95-611e-46e9-9bf8-4d9b34e248bf" providerId="ADAL" clId="{505B2DCC-7C56-4BC8-AF94-180F93E7C5F4}" dt="2021-01-24T02:24:54.328" v="8249" actId="47"/>
        <pc:sldMkLst>
          <pc:docMk/>
          <pc:sldMk cId="3142135724" sldId="289"/>
        </pc:sldMkLst>
        <pc:spChg chg="mod">
          <ac:chgData name="Cissé, Mahamadou" userId="f17f4d95-611e-46e9-9bf8-4d9b34e248bf" providerId="ADAL" clId="{505B2DCC-7C56-4BC8-AF94-180F93E7C5F4}" dt="2021-01-23T19:16:18.117" v="4706" actId="20577"/>
          <ac:spMkLst>
            <pc:docMk/>
            <pc:sldMk cId="3142135724" sldId="289"/>
            <ac:spMk id="4" creationId="{AA4CDBED-73C7-4480-877A-8FC582FC9A05}"/>
          </ac:spMkLst>
        </pc:spChg>
        <pc:graphicFrameChg chg="mod modGraphic">
          <ac:chgData name="Cissé, Mahamadou" userId="f17f4d95-611e-46e9-9bf8-4d9b34e248bf" providerId="ADAL" clId="{505B2DCC-7C56-4BC8-AF94-180F93E7C5F4}" dt="2021-01-23T19:26:37.058" v="4878" actId="20577"/>
          <ac:graphicFrameMkLst>
            <pc:docMk/>
            <pc:sldMk cId="3142135724" sldId="289"/>
            <ac:graphicFrameMk id="3" creationId="{F356FE41-5EC9-4FB0-B90C-0155693E1AED}"/>
          </ac:graphicFrameMkLst>
        </pc:graphicFrameChg>
      </pc:sldChg>
      <pc:sldChg chg="addSp delSp modSp add mod">
        <pc:chgData name="Cissé, Mahamadou" userId="f17f4d95-611e-46e9-9bf8-4d9b34e248bf" providerId="ADAL" clId="{505B2DCC-7C56-4BC8-AF94-180F93E7C5F4}" dt="2021-01-24T02:58:22.026" v="8850" actId="14100"/>
        <pc:sldMkLst>
          <pc:docMk/>
          <pc:sldMk cId="2255499462" sldId="290"/>
        </pc:sldMkLst>
        <pc:spChg chg="mod">
          <ac:chgData name="Cissé, Mahamadou" userId="f17f4d95-611e-46e9-9bf8-4d9b34e248bf" providerId="ADAL" clId="{505B2DCC-7C56-4BC8-AF94-180F93E7C5F4}" dt="2021-01-24T02:58:14.822" v="8849" actId="1076"/>
          <ac:spMkLst>
            <pc:docMk/>
            <pc:sldMk cId="2255499462" sldId="290"/>
            <ac:spMk id="4" creationId="{AA4CDBED-73C7-4480-877A-8FC582FC9A05}"/>
          </ac:spMkLst>
        </pc:spChg>
        <pc:spChg chg="add del mod">
          <ac:chgData name="Cissé, Mahamadou" userId="f17f4d95-611e-46e9-9bf8-4d9b34e248bf" providerId="ADAL" clId="{505B2DCC-7C56-4BC8-AF94-180F93E7C5F4}" dt="2021-01-23T20:07:40.887" v="5042"/>
          <ac:spMkLst>
            <pc:docMk/>
            <pc:sldMk cId="2255499462" sldId="290"/>
            <ac:spMk id="5" creationId="{9C1EFC10-D4D6-40FD-8E3F-CE3CB37070B1}"/>
          </ac:spMkLst>
        </pc:spChg>
        <pc:spChg chg="add mod">
          <ac:chgData name="Cissé, Mahamadou" userId="f17f4d95-611e-46e9-9bf8-4d9b34e248bf" providerId="ADAL" clId="{505B2DCC-7C56-4BC8-AF94-180F93E7C5F4}" dt="2021-01-24T02:58:22.026" v="8850" actId="14100"/>
          <ac:spMkLst>
            <pc:docMk/>
            <pc:sldMk cId="2255499462" sldId="290"/>
            <ac:spMk id="6" creationId="{61BF47D6-11E5-4C12-A2CD-5EA865B0F911}"/>
          </ac:spMkLst>
        </pc:spChg>
        <pc:graphicFrameChg chg="del">
          <ac:chgData name="Cissé, Mahamadou" userId="f17f4d95-611e-46e9-9bf8-4d9b34e248bf" providerId="ADAL" clId="{505B2DCC-7C56-4BC8-AF94-180F93E7C5F4}" dt="2021-01-23T20:03:09.543" v="5015" actId="478"/>
          <ac:graphicFrameMkLst>
            <pc:docMk/>
            <pc:sldMk cId="2255499462" sldId="290"/>
            <ac:graphicFrameMk id="3" creationId="{F356FE41-5EC9-4FB0-B90C-0155693E1AED}"/>
          </ac:graphicFrameMkLst>
        </pc:graphicFrameChg>
        <pc:picChg chg="add mod">
          <ac:chgData name="Cissé, Mahamadou" userId="f17f4d95-611e-46e9-9bf8-4d9b34e248bf" providerId="ADAL" clId="{505B2DCC-7C56-4BC8-AF94-180F93E7C5F4}" dt="2021-01-23T20:33:32.595" v="5373" actId="14100"/>
          <ac:picMkLst>
            <pc:docMk/>
            <pc:sldMk cId="2255499462" sldId="290"/>
            <ac:picMk id="7" creationId="{6CC864DC-3866-458F-B999-CFB77BC13595}"/>
          </ac:picMkLst>
        </pc:picChg>
      </pc:sldChg>
      <pc:sldChg chg="new del">
        <pc:chgData name="Cissé, Mahamadou" userId="f17f4d95-611e-46e9-9bf8-4d9b34e248bf" providerId="ADAL" clId="{505B2DCC-7C56-4BC8-AF94-180F93E7C5F4}" dt="2021-01-24T01:14:23.579" v="8248" actId="47"/>
        <pc:sldMkLst>
          <pc:docMk/>
          <pc:sldMk cId="2769898437" sldId="291"/>
        </pc:sldMkLst>
      </pc:sldChg>
      <pc:sldChg chg="addSp delSp modSp add mod">
        <pc:chgData name="Cissé, Mahamadou" userId="f17f4d95-611e-46e9-9bf8-4d9b34e248bf" providerId="ADAL" clId="{505B2DCC-7C56-4BC8-AF94-180F93E7C5F4}" dt="2021-01-24T02:58:35.531" v="8851" actId="1076"/>
        <pc:sldMkLst>
          <pc:docMk/>
          <pc:sldMk cId="116899027" sldId="292"/>
        </pc:sldMkLst>
        <pc:spChg chg="mod">
          <ac:chgData name="Cissé, Mahamadou" userId="f17f4d95-611e-46e9-9bf8-4d9b34e248bf" providerId="ADAL" clId="{505B2DCC-7C56-4BC8-AF94-180F93E7C5F4}" dt="2021-01-24T02:58:35.531" v="8851" actId="1076"/>
          <ac:spMkLst>
            <pc:docMk/>
            <pc:sldMk cId="116899027" sldId="292"/>
            <ac:spMk id="4" creationId="{AA4CDBED-73C7-4480-877A-8FC582FC9A05}"/>
          </ac:spMkLst>
        </pc:spChg>
        <pc:spChg chg="mod">
          <ac:chgData name="Cissé, Mahamadou" userId="f17f4d95-611e-46e9-9bf8-4d9b34e248bf" providerId="ADAL" clId="{505B2DCC-7C56-4BC8-AF94-180F93E7C5F4}" dt="2021-01-23T21:40:13.333" v="6130" actId="20577"/>
          <ac:spMkLst>
            <pc:docMk/>
            <pc:sldMk cId="116899027" sldId="292"/>
            <ac:spMk id="6" creationId="{61BF47D6-11E5-4C12-A2CD-5EA865B0F911}"/>
          </ac:spMkLst>
        </pc:spChg>
        <pc:picChg chg="add del mod">
          <ac:chgData name="Cissé, Mahamadou" userId="f17f4d95-611e-46e9-9bf8-4d9b34e248bf" providerId="ADAL" clId="{505B2DCC-7C56-4BC8-AF94-180F93E7C5F4}" dt="2021-01-23T21:43:07.279" v="6131" actId="478"/>
          <ac:picMkLst>
            <pc:docMk/>
            <pc:sldMk cId="116899027" sldId="292"/>
            <ac:picMk id="3" creationId="{6A88A65D-4E91-4D13-A44D-1D0FD3FFD512}"/>
          </ac:picMkLst>
        </pc:picChg>
        <pc:picChg chg="add mod">
          <ac:chgData name="Cissé, Mahamadou" userId="f17f4d95-611e-46e9-9bf8-4d9b34e248bf" providerId="ADAL" clId="{505B2DCC-7C56-4BC8-AF94-180F93E7C5F4}" dt="2021-01-23T21:43:27.482" v="6134" actId="14100"/>
          <ac:picMkLst>
            <pc:docMk/>
            <pc:sldMk cId="116899027" sldId="292"/>
            <ac:picMk id="5" creationId="{2B208788-0244-4DDF-9C83-21CC374D0DE5}"/>
          </ac:picMkLst>
        </pc:picChg>
        <pc:picChg chg="del mod">
          <ac:chgData name="Cissé, Mahamadou" userId="f17f4d95-611e-46e9-9bf8-4d9b34e248bf" providerId="ADAL" clId="{505B2DCC-7C56-4BC8-AF94-180F93E7C5F4}" dt="2021-01-23T20:37:29.319" v="5513" actId="478"/>
          <ac:picMkLst>
            <pc:docMk/>
            <pc:sldMk cId="116899027" sldId="292"/>
            <ac:picMk id="7" creationId="{6CC864DC-3866-458F-B999-CFB77BC13595}"/>
          </ac:picMkLst>
        </pc:picChg>
      </pc:sldChg>
      <pc:sldChg chg="addSp delSp modSp add mod">
        <pc:chgData name="Cissé, Mahamadou" userId="f17f4d95-611e-46e9-9bf8-4d9b34e248bf" providerId="ADAL" clId="{505B2DCC-7C56-4BC8-AF94-180F93E7C5F4}" dt="2021-01-24T02:59:37.094" v="8866" actId="20577"/>
        <pc:sldMkLst>
          <pc:docMk/>
          <pc:sldMk cId="540411795" sldId="293"/>
        </pc:sldMkLst>
        <pc:spChg chg="add mod">
          <ac:chgData name="Cissé, Mahamadou" userId="f17f4d95-611e-46e9-9bf8-4d9b34e248bf" providerId="ADAL" clId="{505B2DCC-7C56-4BC8-AF94-180F93E7C5F4}" dt="2021-01-24T02:59:37.094" v="8866" actId="20577"/>
          <ac:spMkLst>
            <pc:docMk/>
            <pc:sldMk cId="540411795" sldId="293"/>
            <ac:spMk id="3" creationId="{90067B9B-DA4F-4C5C-AE0F-282BB8FBA827}"/>
          </ac:spMkLst>
        </pc:spChg>
        <pc:spChg chg="mod">
          <ac:chgData name="Cissé, Mahamadou" userId="f17f4d95-611e-46e9-9bf8-4d9b34e248bf" providerId="ADAL" clId="{505B2DCC-7C56-4BC8-AF94-180F93E7C5F4}" dt="2021-01-23T21:44:17.543" v="6152" actId="20577"/>
          <ac:spMkLst>
            <pc:docMk/>
            <pc:sldMk cId="540411795" sldId="293"/>
            <ac:spMk id="4" creationId="{AA4CDBED-73C7-4480-877A-8FC582FC9A05}"/>
          </ac:spMkLst>
        </pc:spChg>
        <pc:spChg chg="del mod">
          <ac:chgData name="Cissé, Mahamadou" userId="f17f4d95-611e-46e9-9bf8-4d9b34e248bf" providerId="ADAL" clId="{505B2DCC-7C56-4BC8-AF94-180F93E7C5F4}" dt="2021-01-23T21:44:31.660" v="6156"/>
          <ac:spMkLst>
            <pc:docMk/>
            <pc:sldMk cId="540411795" sldId="293"/>
            <ac:spMk id="6" creationId="{61BF47D6-11E5-4C12-A2CD-5EA865B0F911}"/>
          </ac:spMkLst>
        </pc:spChg>
        <pc:picChg chg="del">
          <ac:chgData name="Cissé, Mahamadou" userId="f17f4d95-611e-46e9-9bf8-4d9b34e248bf" providerId="ADAL" clId="{505B2DCC-7C56-4BC8-AF94-180F93E7C5F4}" dt="2021-01-23T21:44:31.655" v="6154" actId="478"/>
          <ac:picMkLst>
            <pc:docMk/>
            <pc:sldMk cId="540411795" sldId="293"/>
            <ac:picMk id="5" creationId="{2B208788-0244-4DDF-9C83-21CC374D0DE5}"/>
          </ac:picMkLst>
        </pc:picChg>
      </pc:sldChg>
      <pc:sldChg chg="addSp modSp add mod">
        <pc:chgData name="Cissé, Mahamadou" userId="f17f4d95-611e-46e9-9bf8-4d9b34e248bf" providerId="ADAL" clId="{505B2DCC-7C56-4BC8-AF94-180F93E7C5F4}" dt="2021-01-23T23:44:45.208" v="7333" actId="20577"/>
        <pc:sldMkLst>
          <pc:docMk/>
          <pc:sldMk cId="2494099334" sldId="294"/>
        </pc:sldMkLst>
        <pc:spChg chg="mod">
          <ac:chgData name="Cissé, Mahamadou" userId="f17f4d95-611e-46e9-9bf8-4d9b34e248bf" providerId="ADAL" clId="{505B2DCC-7C56-4BC8-AF94-180F93E7C5F4}" dt="2021-01-23T23:44:45.208" v="7333" actId="20577"/>
          <ac:spMkLst>
            <pc:docMk/>
            <pc:sldMk cId="2494099334" sldId="294"/>
            <ac:spMk id="3" creationId="{90067B9B-DA4F-4C5C-AE0F-282BB8FBA827}"/>
          </ac:spMkLst>
        </pc:spChg>
        <pc:picChg chg="add mod">
          <ac:chgData name="Cissé, Mahamadou" userId="f17f4d95-611e-46e9-9bf8-4d9b34e248bf" providerId="ADAL" clId="{505B2DCC-7C56-4BC8-AF94-180F93E7C5F4}" dt="2021-01-23T23:43:59.478" v="7278" actId="1076"/>
          <ac:picMkLst>
            <pc:docMk/>
            <pc:sldMk cId="2494099334" sldId="294"/>
            <ac:picMk id="5" creationId="{6194097E-5A93-407D-AB7B-B91F0331F6BB}"/>
          </ac:picMkLst>
        </pc:picChg>
      </pc:sldChg>
      <pc:sldChg chg="addSp delSp modSp add mod ord">
        <pc:chgData name="Cissé, Mahamadou" userId="f17f4d95-611e-46e9-9bf8-4d9b34e248bf" providerId="ADAL" clId="{505B2DCC-7C56-4BC8-AF94-180F93E7C5F4}" dt="2021-01-24T03:01:03.851" v="8871" actId="1076"/>
        <pc:sldMkLst>
          <pc:docMk/>
          <pc:sldMk cId="2167140694" sldId="295"/>
        </pc:sldMkLst>
        <pc:spChg chg="mod">
          <ac:chgData name="Cissé, Mahamadou" userId="f17f4d95-611e-46e9-9bf8-4d9b34e248bf" providerId="ADAL" clId="{505B2DCC-7C56-4BC8-AF94-180F93E7C5F4}" dt="2021-01-24T03:00:55.849" v="8870" actId="1076"/>
          <ac:spMkLst>
            <pc:docMk/>
            <pc:sldMk cId="2167140694" sldId="295"/>
            <ac:spMk id="3" creationId="{90067B9B-DA4F-4C5C-AE0F-282BB8FBA827}"/>
          </ac:spMkLst>
        </pc:spChg>
        <pc:spChg chg="mod">
          <ac:chgData name="Cissé, Mahamadou" userId="f17f4d95-611e-46e9-9bf8-4d9b34e248bf" providerId="ADAL" clId="{505B2DCC-7C56-4BC8-AF94-180F93E7C5F4}" dt="2021-01-24T03:01:03.851" v="8871" actId="1076"/>
          <ac:spMkLst>
            <pc:docMk/>
            <pc:sldMk cId="2167140694" sldId="295"/>
            <ac:spMk id="4" creationId="{AA4CDBED-73C7-4480-877A-8FC582FC9A05}"/>
          </ac:spMkLst>
        </pc:spChg>
        <pc:picChg chg="del">
          <ac:chgData name="Cissé, Mahamadou" userId="f17f4d95-611e-46e9-9bf8-4d9b34e248bf" providerId="ADAL" clId="{505B2DCC-7C56-4BC8-AF94-180F93E7C5F4}" dt="2021-01-23T23:25:10.335" v="6819" actId="478"/>
          <ac:picMkLst>
            <pc:docMk/>
            <pc:sldMk cId="2167140694" sldId="295"/>
            <ac:picMk id="5" creationId="{6194097E-5A93-407D-AB7B-B91F0331F6BB}"/>
          </ac:picMkLst>
        </pc:picChg>
        <pc:picChg chg="add del mod">
          <ac:chgData name="Cissé, Mahamadou" userId="f17f4d95-611e-46e9-9bf8-4d9b34e248bf" providerId="ADAL" clId="{505B2DCC-7C56-4BC8-AF94-180F93E7C5F4}" dt="2021-01-24T00:06:43.251" v="7576" actId="478"/>
          <ac:picMkLst>
            <pc:docMk/>
            <pc:sldMk cId="2167140694" sldId="295"/>
            <ac:picMk id="6" creationId="{DD0B8E92-C692-42F4-A176-13E470C8A013}"/>
          </ac:picMkLst>
        </pc:picChg>
      </pc:sldChg>
      <pc:sldChg chg="modSp add mod">
        <pc:chgData name="Cissé, Mahamadou" userId="f17f4d95-611e-46e9-9bf8-4d9b34e248bf" providerId="ADAL" clId="{505B2DCC-7C56-4BC8-AF94-180F93E7C5F4}" dt="2021-01-24T00:01:59.998" v="7441" actId="1076"/>
        <pc:sldMkLst>
          <pc:docMk/>
          <pc:sldMk cId="3218333403" sldId="296"/>
        </pc:sldMkLst>
        <pc:spChg chg="mod">
          <ac:chgData name="Cissé, Mahamadou" userId="f17f4d95-611e-46e9-9bf8-4d9b34e248bf" providerId="ADAL" clId="{505B2DCC-7C56-4BC8-AF94-180F93E7C5F4}" dt="2021-01-24T00:01:51.832" v="7440" actId="20577"/>
          <ac:spMkLst>
            <pc:docMk/>
            <pc:sldMk cId="3218333403" sldId="296"/>
            <ac:spMk id="3" creationId="{90067B9B-DA4F-4C5C-AE0F-282BB8FBA827}"/>
          </ac:spMkLst>
        </pc:spChg>
        <pc:picChg chg="mod">
          <ac:chgData name="Cissé, Mahamadou" userId="f17f4d95-611e-46e9-9bf8-4d9b34e248bf" providerId="ADAL" clId="{505B2DCC-7C56-4BC8-AF94-180F93E7C5F4}" dt="2021-01-24T00:01:59.998" v="7441" actId="1076"/>
          <ac:picMkLst>
            <pc:docMk/>
            <pc:sldMk cId="3218333403" sldId="296"/>
            <ac:picMk id="6" creationId="{DD0B8E92-C692-42F4-A176-13E470C8A013}"/>
          </ac:picMkLst>
        </pc:picChg>
      </pc:sldChg>
      <pc:sldChg chg="addSp modSp add mod">
        <pc:chgData name="Cissé, Mahamadou" userId="f17f4d95-611e-46e9-9bf8-4d9b34e248bf" providerId="ADAL" clId="{505B2DCC-7C56-4BC8-AF94-180F93E7C5F4}" dt="2021-01-24T02:29:43.213" v="8360" actId="20577"/>
        <pc:sldMkLst>
          <pc:docMk/>
          <pc:sldMk cId="1317409766" sldId="297"/>
        </pc:sldMkLst>
        <pc:spChg chg="mod">
          <ac:chgData name="Cissé, Mahamadou" userId="f17f4d95-611e-46e9-9bf8-4d9b34e248bf" providerId="ADAL" clId="{505B2DCC-7C56-4BC8-AF94-180F93E7C5F4}" dt="2021-01-24T02:29:43.213" v="8360" actId="20577"/>
          <ac:spMkLst>
            <pc:docMk/>
            <pc:sldMk cId="1317409766" sldId="297"/>
            <ac:spMk id="3" creationId="{90067B9B-DA4F-4C5C-AE0F-282BB8FBA827}"/>
          </ac:spMkLst>
        </pc:spChg>
        <pc:picChg chg="add mod">
          <ac:chgData name="Cissé, Mahamadou" userId="f17f4d95-611e-46e9-9bf8-4d9b34e248bf" providerId="ADAL" clId="{505B2DCC-7C56-4BC8-AF94-180F93E7C5F4}" dt="2021-01-24T01:13:38.930" v="8247" actId="14100"/>
          <ac:picMkLst>
            <pc:docMk/>
            <pc:sldMk cId="1317409766" sldId="297"/>
            <ac:picMk id="5" creationId="{64D50A4A-30C8-4F59-B6C7-8138FDF7CF25}"/>
          </ac:picMkLst>
        </pc:picChg>
      </pc:sldChg>
      <pc:sldChg chg="modSp add mod">
        <pc:chgData name="Cissé, Mahamadou" userId="f17f4d95-611e-46e9-9bf8-4d9b34e248bf" providerId="ADAL" clId="{505B2DCC-7C56-4BC8-AF94-180F93E7C5F4}" dt="2021-01-24T02:28:47.457" v="8352" actId="20577"/>
        <pc:sldMkLst>
          <pc:docMk/>
          <pc:sldMk cId="2732281968" sldId="298"/>
        </pc:sldMkLst>
        <pc:spChg chg="mod">
          <ac:chgData name="Cissé, Mahamadou" userId="f17f4d95-611e-46e9-9bf8-4d9b34e248bf" providerId="ADAL" clId="{505B2DCC-7C56-4BC8-AF94-180F93E7C5F4}" dt="2021-01-24T02:28:47.457" v="8352" actId="20577"/>
          <ac:spMkLst>
            <pc:docMk/>
            <pc:sldMk cId="2732281968" sldId="298"/>
            <ac:spMk id="5" creationId="{FBFEC88C-EB59-4C65-9E69-2532B77958A5}"/>
          </ac:spMkLst>
        </pc:spChg>
      </pc:sldChg>
      <pc:sldChg chg="addSp modSp new mod">
        <pc:chgData name="Cissé, Mahamadou" userId="f17f4d95-611e-46e9-9bf8-4d9b34e248bf" providerId="ADAL" clId="{505B2DCC-7C56-4BC8-AF94-180F93E7C5F4}" dt="2021-01-24T04:13:48.248" v="10448" actId="207"/>
        <pc:sldMkLst>
          <pc:docMk/>
          <pc:sldMk cId="901761232" sldId="299"/>
        </pc:sldMkLst>
        <pc:spChg chg="mod">
          <ac:chgData name="Cissé, Mahamadou" userId="f17f4d95-611e-46e9-9bf8-4d9b34e248bf" providerId="ADAL" clId="{505B2DCC-7C56-4BC8-AF94-180F93E7C5F4}" dt="2021-01-24T03:12:41.878" v="8912" actId="207"/>
          <ac:spMkLst>
            <pc:docMk/>
            <pc:sldMk cId="901761232" sldId="299"/>
            <ac:spMk id="2" creationId="{A6B7A1C2-C086-463B-90A1-E93AA3C1FA1A}"/>
          </ac:spMkLst>
        </pc:spChg>
        <pc:spChg chg="add mod">
          <ac:chgData name="Cissé, Mahamadou" userId="f17f4d95-611e-46e9-9bf8-4d9b34e248bf" providerId="ADAL" clId="{505B2DCC-7C56-4BC8-AF94-180F93E7C5F4}" dt="2021-01-24T04:13:48.248" v="10448" actId="207"/>
          <ac:spMkLst>
            <pc:docMk/>
            <pc:sldMk cId="901761232" sldId="299"/>
            <ac:spMk id="3" creationId="{F75D7321-47DC-4362-9BB5-849D6130EC87}"/>
          </ac:spMkLst>
        </pc:spChg>
      </pc:sldChg>
      <pc:sldChg chg="new del">
        <pc:chgData name="Cissé, Mahamadou" userId="f17f4d95-611e-46e9-9bf8-4d9b34e248bf" providerId="ADAL" clId="{505B2DCC-7C56-4BC8-AF94-180F93E7C5F4}" dt="2021-01-24T02:36:53.167" v="8399" actId="680"/>
        <pc:sldMkLst>
          <pc:docMk/>
          <pc:sldMk cId="2732664950" sldId="299"/>
        </pc:sldMkLst>
      </pc:sldChg>
      <pc:sldChg chg="addSp modSp add mod ord">
        <pc:chgData name="Cissé, Mahamadou" userId="f17f4d95-611e-46e9-9bf8-4d9b34e248bf" providerId="ADAL" clId="{505B2DCC-7C56-4BC8-AF94-180F93E7C5F4}" dt="2021-01-24T04:12:14.021" v="10436" actId="114"/>
        <pc:sldMkLst>
          <pc:docMk/>
          <pc:sldMk cId="2733940681" sldId="300"/>
        </pc:sldMkLst>
        <pc:spChg chg="mod">
          <ac:chgData name="Cissé, Mahamadou" userId="f17f4d95-611e-46e9-9bf8-4d9b34e248bf" providerId="ADAL" clId="{505B2DCC-7C56-4BC8-AF94-180F93E7C5F4}" dt="2021-01-24T04:12:14.021" v="10436" actId="114"/>
          <ac:spMkLst>
            <pc:docMk/>
            <pc:sldMk cId="2733940681" sldId="300"/>
            <ac:spMk id="3" creationId="{F75D7321-47DC-4362-9BB5-849D6130EC87}"/>
          </ac:spMkLst>
        </pc:spChg>
        <pc:picChg chg="add mod">
          <ac:chgData name="Cissé, Mahamadou" userId="f17f4d95-611e-46e9-9bf8-4d9b34e248bf" providerId="ADAL" clId="{505B2DCC-7C56-4BC8-AF94-180F93E7C5F4}" dt="2021-01-24T03:47:24.659" v="9645" actId="1076"/>
          <ac:picMkLst>
            <pc:docMk/>
            <pc:sldMk cId="2733940681" sldId="300"/>
            <ac:picMk id="4" creationId="{A02FD91F-0061-4C72-AADF-C9A7830ED7E2}"/>
          </ac:picMkLst>
        </pc:picChg>
      </pc:sldChg>
      <pc:sldChg chg="delSp modSp add mod">
        <pc:chgData name="Cissé, Mahamadou" userId="f17f4d95-611e-46e9-9bf8-4d9b34e248bf" providerId="ADAL" clId="{505B2DCC-7C56-4BC8-AF94-180F93E7C5F4}" dt="2021-01-24T04:50:14.826" v="11050" actId="113"/>
        <pc:sldMkLst>
          <pc:docMk/>
          <pc:sldMk cId="1075287793" sldId="301"/>
        </pc:sldMkLst>
        <pc:spChg chg="mod">
          <ac:chgData name="Cissé, Mahamadou" userId="f17f4d95-611e-46e9-9bf8-4d9b34e248bf" providerId="ADAL" clId="{505B2DCC-7C56-4BC8-AF94-180F93E7C5F4}" dt="2021-01-24T04:50:14.826" v="11050" actId="113"/>
          <ac:spMkLst>
            <pc:docMk/>
            <pc:sldMk cId="1075287793" sldId="301"/>
            <ac:spMk id="3" creationId="{F75D7321-47DC-4362-9BB5-849D6130EC87}"/>
          </ac:spMkLst>
        </pc:spChg>
        <pc:picChg chg="del">
          <ac:chgData name="Cissé, Mahamadou" userId="f17f4d95-611e-46e9-9bf8-4d9b34e248bf" providerId="ADAL" clId="{505B2DCC-7C56-4BC8-AF94-180F93E7C5F4}" dt="2021-01-24T03:59:25.834" v="10052" actId="478"/>
          <ac:picMkLst>
            <pc:docMk/>
            <pc:sldMk cId="1075287793" sldId="301"/>
            <ac:picMk id="4" creationId="{A02FD91F-0061-4C72-AADF-C9A7830ED7E2}"/>
          </ac:picMkLst>
        </pc:picChg>
      </pc:sldChg>
      <pc:sldChg chg="addSp delSp modSp new mod">
        <pc:chgData name="Cissé, Mahamadou" userId="f17f4d95-611e-46e9-9bf8-4d9b34e248bf" providerId="ADAL" clId="{505B2DCC-7C56-4BC8-AF94-180F93E7C5F4}" dt="2021-01-24T04:56:28.117" v="11112" actId="20577"/>
        <pc:sldMkLst>
          <pc:docMk/>
          <pc:sldMk cId="4026258991" sldId="302"/>
        </pc:sldMkLst>
        <pc:spChg chg="mod">
          <ac:chgData name="Cissé, Mahamadou" userId="f17f4d95-611e-46e9-9bf8-4d9b34e248bf" providerId="ADAL" clId="{505B2DCC-7C56-4BC8-AF94-180F93E7C5F4}" dt="2021-01-24T04:25:16.285" v="10484" actId="255"/>
          <ac:spMkLst>
            <pc:docMk/>
            <pc:sldMk cId="4026258991" sldId="302"/>
            <ac:spMk id="2" creationId="{89FA261B-9494-47CE-9F5C-64F22D8A886E}"/>
          </ac:spMkLst>
        </pc:spChg>
        <pc:spChg chg="del">
          <ac:chgData name="Cissé, Mahamadou" userId="f17f4d95-611e-46e9-9bf8-4d9b34e248bf" providerId="ADAL" clId="{505B2DCC-7C56-4BC8-AF94-180F93E7C5F4}" dt="2021-01-24T04:25:28.781" v="10485" actId="478"/>
          <ac:spMkLst>
            <pc:docMk/>
            <pc:sldMk cId="4026258991" sldId="302"/>
            <ac:spMk id="3" creationId="{81EC4862-872B-4C39-B892-93A09F0D2E3C}"/>
          </ac:spMkLst>
        </pc:spChg>
        <pc:spChg chg="add del mod">
          <ac:chgData name="Cissé, Mahamadou" userId="f17f4d95-611e-46e9-9bf8-4d9b34e248bf" providerId="ADAL" clId="{505B2DCC-7C56-4BC8-AF94-180F93E7C5F4}" dt="2021-01-24T04:25:48.687" v="10489"/>
          <ac:spMkLst>
            <pc:docMk/>
            <pc:sldMk cId="4026258991" sldId="302"/>
            <ac:spMk id="4" creationId="{728DAD94-232D-4DC3-8ADA-F1A735400D2B}"/>
          </ac:spMkLst>
        </pc:spChg>
        <pc:spChg chg="add mod">
          <ac:chgData name="Cissé, Mahamadou" userId="f17f4d95-611e-46e9-9bf8-4d9b34e248bf" providerId="ADAL" clId="{505B2DCC-7C56-4BC8-AF94-180F93E7C5F4}" dt="2021-01-24T04:56:28.117" v="11112" actId="20577"/>
          <ac:spMkLst>
            <pc:docMk/>
            <pc:sldMk cId="4026258991" sldId="302"/>
            <ac:spMk id="5" creationId="{EA8D3454-AF21-448C-BE1B-EFD6173AAB7E}"/>
          </ac:spMkLst>
        </pc:spChg>
      </pc:sldChg>
      <pc:sldChg chg="modSp add mod">
        <pc:chgData name="Cissé, Mahamadou" userId="f17f4d95-611e-46e9-9bf8-4d9b34e248bf" providerId="ADAL" clId="{505B2DCC-7C56-4BC8-AF94-180F93E7C5F4}" dt="2021-01-24T04:49:12.770" v="11043" actId="20577"/>
        <pc:sldMkLst>
          <pc:docMk/>
          <pc:sldMk cId="1795092110" sldId="303"/>
        </pc:sldMkLst>
        <pc:spChg chg="mod">
          <ac:chgData name="Cissé, Mahamadou" userId="f17f4d95-611e-46e9-9bf8-4d9b34e248bf" providerId="ADAL" clId="{505B2DCC-7C56-4BC8-AF94-180F93E7C5F4}" dt="2021-01-24T04:49:12.770" v="11043" actId="20577"/>
          <ac:spMkLst>
            <pc:docMk/>
            <pc:sldMk cId="1795092110" sldId="303"/>
            <ac:spMk id="5" creationId="{EA8D3454-AF21-448C-BE1B-EFD6173AAB7E}"/>
          </ac:spMkLst>
        </pc:spChg>
      </pc:sldChg>
      <pc:sldChg chg="modSp add mod">
        <pc:chgData name="Cissé, Mahamadou" userId="f17f4d95-611e-46e9-9bf8-4d9b34e248bf" providerId="ADAL" clId="{505B2DCC-7C56-4BC8-AF94-180F93E7C5F4}" dt="2021-01-24T05:02:00.618" v="11240" actId="20577"/>
        <pc:sldMkLst>
          <pc:docMk/>
          <pc:sldMk cId="259531214" sldId="304"/>
        </pc:sldMkLst>
        <pc:spChg chg="mod">
          <ac:chgData name="Cissé, Mahamadou" userId="f17f4d95-611e-46e9-9bf8-4d9b34e248bf" providerId="ADAL" clId="{505B2DCC-7C56-4BC8-AF94-180F93E7C5F4}" dt="2021-01-24T05:02:00.618" v="11240" actId="20577"/>
          <ac:spMkLst>
            <pc:docMk/>
            <pc:sldMk cId="259531214" sldId="304"/>
            <ac:spMk id="5" creationId="{EA8D3454-AF21-448C-BE1B-EFD6173AAB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62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9706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95058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87976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7BE02-5612-43EA-AADF-226E6CEAF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69245-068A-440D-93EF-6F3FB8182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C80D3-0E63-4D19-BBA1-51D5D3E0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1D1E-BA59-4B1E-BF7A-0FFDCF613DDF}" type="datetimeFigureOut">
              <a:rPr lang="fr-CA" smtClean="0"/>
              <a:t>2021-01-28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018B0F-16ED-4582-B887-37EB2292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770AFD-232D-4DD2-9052-510361B0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EB5-A9B6-43C8-9602-E2126EF2191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9917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924A1-61C4-48EA-ADAA-196B50F7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EAED6C-C963-419F-A897-08CAE42A6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359C7B-16B3-4A30-BC80-0701CD69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1D1E-BA59-4B1E-BF7A-0FFDCF613DDF}" type="datetimeFigureOut">
              <a:rPr lang="fr-CA" smtClean="0"/>
              <a:t>2021-01-28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62D331-B92E-4768-9D03-5E67478A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A586D-0B4F-4AF8-A281-5C84FAB3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EB5-A9B6-43C8-9602-E2126EF2191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5668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830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3200" b="0" strike="noStrike" spc="-1">
                <a:latin typeface="Arial"/>
              </a:rPr>
              <a:t>Modifiez le style des sous-titres du masque</a:t>
            </a:r>
            <a:endParaRPr lang="fr-CA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655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92235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53359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51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 dirty="0">
                <a:latin typeface="Arial"/>
              </a:rPr>
              <a:t>Modifiez le style du titre</a:t>
            </a:r>
            <a:endParaRPr lang="fr-CA" sz="4400" b="0" strike="noStrike" spc="-1" dirty="0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3200" b="0" strike="noStrike" spc="-1">
                <a:latin typeface="Arial"/>
              </a:rPr>
              <a:t>Modifiez le style des sous-titres du masque</a:t>
            </a:r>
            <a:endParaRPr lang="fr-CA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7807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3200" b="0" strike="noStrike" spc="-1">
                <a:latin typeface="Arial"/>
              </a:rPr>
              <a:t>Modifiez le style des sous-titres du masque</a:t>
            </a:r>
            <a:endParaRPr lang="fr-CA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6237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033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1713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91457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473796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84853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200514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7BE02-5612-43EA-AADF-226E6CEAF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69245-068A-440D-93EF-6F3FB8182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C80D3-0E63-4D19-BBA1-51D5D3E0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1D1E-BA59-4B1E-BF7A-0FFDCF613DDF}" type="datetimeFigureOut">
              <a:rPr lang="fr-CA" smtClean="0"/>
              <a:t>2021-01-28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018B0F-16ED-4582-B887-37EB2292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770AFD-232D-4DD2-9052-510361B0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EB5-A9B6-43C8-9602-E2126EF2191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014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625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3200" b="0" strike="noStrike" spc="-1">
                <a:latin typeface="Arial"/>
              </a:rPr>
              <a:t>Modifiez le style des sous-titres du masque</a:t>
            </a:r>
            <a:endParaRPr lang="fr-CA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260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 dirty="0">
                <a:latin typeface="Arial"/>
              </a:rPr>
              <a:t>Modifiez le style du titre</a:t>
            </a:r>
            <a:endParaRPr lang="fr-CA" sz="4400" b="0" strike="noStrike" spc="-1" dirty="0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727897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06785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5031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44838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3200" b="0" strike="noStrike" spc="-1">
                <a:latin typeface="Arial"/>
              </a:rPr>
              <a:t>Modifiez le style des sous-titres du masque</a:t>
            </a:r>
            <a:endParaRPr lang="fr-CA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8112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081785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759681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158111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891298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470610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7198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600" y="256974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 dirty="0">
                <a:latin typeface="Arial"/>
              </a:rPr>
              <a:t>Modifiez le style du titre</a:t>
            </a:r>
            <a:endParaRPr lang="fr-CA" sz="4400" b="0" strike="noStrike" spc="-1" dirty="0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7130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198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3200" b="0" strike="noStrike" spc="-1">
                <a:latin typeface="Arial"/>
              </a:rPr>
              <a:t>Modifiez le style des sous-titres du masque</a:t>
            </a:r>
            <a:endParaRPr lang="fr-CA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38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 dirty="0">
                <a:latin typeface="Arial"/>
              </a:rPr>
              <a:t>Modifiez le style du titre</a:t>
            </a:r>
            <a:endParaRPr lang="fr-CA" sz="4400" b="0" strike="noStrike" spc="-1" dirty="0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009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 dirty="0">
                <a:latin typeface="Arial"/>
              </a:rPr>
              <a:t>Modifiez le style du titre</a:t>
            </a:r>
            <a:endParaRPr lang="fr-CA" sz="4400" b="0" strike="noStrike" spc="-1" dirty="0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9437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fr-CA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8799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 hidden="1"/>
          <p:cNvSpPr/>
          <p:nvPr/>
        </p:nvSpPr>
        <p:spPr>
          <a:xfrm>
            <a:off x="119041" y="1143000"/>
            <a:ext cx="292237" cy="13835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CA" sz="1200" b="1" strike="noStrike" spc="-1">
                <a:solidFill>
                  <a:srgbClr val="FF0000"/>
                </a:solidFill>
                <a:latin typeface="Arial"/>
                <a:ea typeface="DejaVu Sans"/>
              </a:rPr>
              <a:t>C</a:t>
            </a:r>
            <a:endParaRPr lang="fr-CA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CA" sz="1200" b="1" strike="noStrike" spc="-1">
                <a:solidFill>
                  <a:srgbClr val="FF0000"/>
                </a:solidFill>
                <a:latin typeface="Arial"/>
                <a:ea typeface="DejaVu Sans"/>
              </a:rPr>
              <a:t>o</a:t>
            </a:r>
            <a:endParaRPr lang="fr-CA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CA" sz="1200" b="1" strike="noStrike" spc="-1">
                <a:solidFill>
                  <a:srgbClr val="FF0000"/>
                </a:solidFill>
                <a:latin typeface="Arial"/>
                <a:ea typeface="DejaVu Sans"/>
              </a:rPr>
              <a:t>u</a:t>
            </a:r>
            <a:endParaRPr lang="fr-CA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CA" sz="1200" b="1" strike="noStrike" spc="-1">
                <a:solidFill>
                  <a:srgbClr val="FF0000"/>
                </a:solidFill>
                <a:latin typeface="Arial"/>
                <a:ea typeface="DejaVu Sans"/>
              </a:rPr>
              <a:t>r</a:t>
            </a:r>
            <a:endParaRPr lang="fr-CA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CA" sz="1200" b="1" strike="noStrike" spc="-1">
                <a:solidFill>
                  <a:srgbClr val="FF0000"/>
                </a:solidFill>
                <a:latin typeface="Arial"/>
                <a:ea typeface="DejaVu Sans"/>
              </a:rPr>
              <a:t>s</a:t>
            </a:r>
            <a:endParaRPr lang="fr-CA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CA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CA" sz="1200" b="1" strike="noStrike" spc="-1">
                <a:solidFill>
                  <a:srgbClr val="FF0000"/>
                </a:solidFill>
                <a:latin typeface="Arial"/>
                <a:ea typeface="DejaVu Sans"/>
              </a:rPr>
              <a:t>1</a:t>
            </a:r>
            <a:endParaRPr lang="fr-CA" sz="1200" b="0" strike="noStrike" spc="-1">
              <a:latin typeface="Arial"/>
            </a:endParaRPr>
          </a:p>
        </p:txBody>
      </p:sp>
      <p:sp>
        <p:nvSpPr>
          <p:cNvPr id="7" name="Line 2"/>
          <p:cNvSpPr/>
          <p:nvPr/>
        </p:nvSpPr>
        <p:spPr>
          <a:xfrm>
            <a:off x="0" y="990360"/>
            <a:ext cx="12192000" cy="0"/>
          </a:xfrm>
          <a:prstGeom prst="line">
            <a:avLst/>
          </a:prstGeom>
          <a:ln w="76320">
            <a:solidFill>
              <a:srgbClr val="3333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609600" y="144001"/>
            <a:ext cx="10970880" cy="82954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CA" sz="24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Développement d’applications avec des Objets Connectés</a:t>
            </a:r>
            <a:endParaRPr lang="fr-CA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CA" sz="24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Cours 2</a:t>
            </a:r>
            <a:endParaRPr lang="fr-CA" sz="2400" b="0" strike="noStrike" spc="-1" dirty="0">
              <a:latin typeface="Arial"/>
            </a:endParaRPr>
          </a:p>
        </p:txBody>
      </p:sp>
      <p:sp>
        <p:nvSpPr>
          <p:cNvPr id="3" name="Line 4"/>
          <p:cNvSpPr/>
          <p:nvPr/>
        </p:nvSpPr>
        <p:spPr>
          <a:xfrm>
            <a:off x="0" y="3809880"/>
            <a:ext cx="12192000" cy="0"/>
          </a:xfrm>
          <a:prstGeom prst="line">
            <a:avLst/>
          </a:prstGeom>
          <a:ln w="76320">
            <a:solidFill>
              <a:srgbClr val="3333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CA" sz="4400" b="0" strike="noStrike" spc="-1" dirty="0">
                <a:latin typeface="Arial"/>
              </a:rPr>
              <a:t>Cliquez pour éditer le format du texte-titre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CA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CA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2000" b="0" strike="noStrike" spc="-1">
                <a:latin typeface="Arial"/>
              </a:rPr>
              <a:t>Septième niveau de plan</a:t>
            </a:r>
          </a:p>
        </p:txBody>
      </p:sp>
    </p:spTree>
    <p:extLst>
      <p:ext uri="{BB962C8B-B14F-4D97-AF65-F5344CB8AC3E}">
        <p14:creationId xmlns:p14="http://schemas.microsoft.com/office/powerpoint/2010/main" val="348034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0" y="990360"/>
            <a:ext cx="12192000" cy="0"/>
          </a:xfrm>
          <a:prstGeom prst="line">
            <a:avLst/>
          </a:prstGeom>
          <a:ln w="76320">
            <a:solidFill>
              <a:srgbClr val="3333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1280" cy="146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CA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CA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CA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2000" b="0" strike="noStrike" spc="-1">
                <a:latin typeface="Arial"/>
              </a:rPr>
              <a:t>Septième niveau de plan</a:t>
            </a:r>
          </a:p>
        </p:txBody>
      </p:sp>
    </p:spTree>
    <p:extLst>
      <p:ext uri="{BB962C8B-B14F-4D97-AF65-F5344CB8AC3E}">
        <p14:creationId xmlns:p14="http://schemas.microsoft.com/office/powerpoint/2010/main" val="2051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19041" y="1143000"/>
            <a:ext cx="292237" cy="13835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CA" sz="1200" b="1" strike="noStrike" spc="-1">
                <a:solidFill>
                  <a:srgbClr val="FF0000"/>
                </a:solidFill>
                <a:latin typeface="Arial"/>
                <a:ea typeface="DejaVu Sans"/>
              </a:rPr>
              <a:t>C</a:t>
            </a:r>
            <a:endParaRPr lang="fr-CA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CA" sz="1200" b="1" strike="noStrike" spc="-1">
                <a:solidFill>
                  <a:srgbClr val="FF0000"/>
                </a:solidFill>
                <a:latin typeface="Arial"/>
                <a:ea typeface="DejaVu Sans"/>
              </a:rPr>
              <a:t>o</a:t>
            </a:r>
            <a:endParaRPr lang="fr-CA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CA" sz="1200" b="1" strike="noStrike" spc="-1">
                <a:solidFill>
                  <a:srgbClr val="FF0000"/>
                </a:solidFill>
                <a:latin typeface="Arial"/>
                <a:ea typeface="DejaVu Sans"/>
              </a:rPr>
              <a:t>u</a:t>
            </a:r>
            <a:endParaRPr lang="fr-CA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CA" sz="1200" b="1" strike="noStrike" spc="-1">
                <a:solidFill>
                  <a:srgbClr val="FF0000"/>
                </a:solidFill>
                <a:latin typeface="Arial"/>
                <a:ea typeface="DejaVu Sans"/>
              </a:rPr>
              <a:t>r</a:t>
            </a:r>
            <a:endParaRPr lang="fr-CA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CA" sz="1200" b="1" strike="noStrike" spc="-1">
                <a:solidFill>
                  <a:srgbClr val="FF0000"/>
                </a:solidFill>
                <a:latin typeface="Arial"/>
                <a:ea typeface="DejaVu Sans"/>
              </a:rPr>
              <a:t>s</a:t>
            </a:r>
            <a:endParaRPr lang="fr-CA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CA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CA" sz="1200" b="1" strike="noStrike" spc="-1">
                <a:solidFill>
                  <a:srgbClr val="FF0000"/>
                </a:solidFill>
                <a:latin typeface="Arial"/>
                <a:ea typeface="DejaVu Sans"/>
              </a:rPr>
              <a:t>1</a:t>
            </a:r>
            <a:endParaRPr lang="fr-CA" sz="1200" b="0" strike="noStrike" spc="-1">
              <a:latin typeface="Arial"/>
            </a:endParaRPr>
          </a:p>
        </p:txBody>
      </p:sp>
      <p:sp>
        <p:nvSpPr>
          <p:cNvPr id="82" name="Line 2"/>
          <p:cNvSpPr/>
          <p:nvPr/>
        </p:nvSpPr>
        <p:spPr>
          <a:xfrm>
            <a:off x="0" y="990360"/>
            <a:ext cx="12192000" cy="0"/>
          </a:xfrm>
          <a:prstGeom prst="line">
            <a:avLst/>
          </a:prstGeom>
          <a:ln w="76320">
            <a:solidFill>
              <a:srgbClr val="3333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CA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CA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CA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2000" b="0" strike="noStrike" spc="-1">
                <a:latin typeface="Arial"/>
              </a:rPr>
              <a:t>Septième niveau de plan</a:t>
            </a:r>
          </a:p>
        </p:txBody>
      </p:sp>
    </p:spTree>
    <p:extLst>
      <p:ext uri="{BB962C8B-B14F-4D97-AF65-F5344CB8AC3E}">
        <p14:creationId xmlns:p14="http://schemas.microsoft.com/office/powerpoint/2010/main" val="312706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quackit.com/python/reference/python_3_escape_sequences.cfm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delftstack.com/fr/tutorial/python-3-basic-tutorial/keywords-and-identifiers/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operators.asp" TargetMode="Externa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python.doctor/page-builtin-built-in-fonctions-internes-python" TargetMode="Externa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python.org/fr/3.5/library/math.html" TargetMode="Externa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numpy_intro.asp" TargetMode="Externa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IntegratedDevelopmentEnvironments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903DE-B810-4A96-AA00-BAB822DA2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sz="4000" b="1" spc="-1" dirty="0">
                <a:solidFill>
                  <a:srgbClr val="333399"/>
                </a:solidFill>
                <a:latin typeface="Arial"/>
                <a:cs typeface="+mn-cs"/>
              </a:rPr>
              <a:t>Les fondamentaux du langage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DE135E-CD5D-4689-ADE5-0548C69E2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6135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6B6BC33-9857-47B2-BF9D-F8A04ABEF4BE}"/>
              </a:ext>
            </a:extLst>
          </p:cNvPr>
          <p:cNvSpPr txBox="1"/>
          <p:nvPr/>
        </p:nvSpPr>
        <p:spPr>
          <a:xfrm>
            <a:off x="1502828" y="461823"/>
            <a:ext cx="6503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Le langage Python: petite histoire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3974D25-7BC7-4FF8-984F-CB6D694CC901}"/>
              </a:ext>
            </a:extLst>
          </p:cNvPr>
          <p:cNvSpPr txBox="1"/>
          <p:nvPr/>
        </p:nvSpPr>
        <p:spPr>
          <a:xfrm>
            <a:off x="931445" y="1222405"/>
            <a:ext cx="811423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fr-CA" sz="2400" dirty="0"/>
              <a:t>Le langage de programmation Python a été inventé dans les années 1990 par Guido van </a:t>
            </a:r>
            <a:r>
              <a:rPr lang="fr-CA" sz="2400" dirty="0" err="1"/>
              <a:t>Rossum</a:t>
            </a:r>
            <a:r>
              <a:rPr lang="fr-CA" sz="2400" dirty="0"/>
              <a:t>. </a:t>
            </a:r>
            <a:endParaRPr lang="fr-FR" sz="2400"/>
          </a:p>
          <a:p>
            <a:pPr marL="457200" indent="-457200">
              <a:buFont typeface="Arial"/>
              <a:buChar char="•"/>
            </a:pPr>
            <a:r>
              <a:rPr lang="fr-CA" sz="2400" dirty="0"/>
              <a:t>Le nom Python est tiré de l’émission de télévision populaire «</a:t>
            </a:r>
            <a:r>
              <a:rPr lang="fr-CA" sz="2400" i="1" dirty="0"/>
              <a:t>Monty </a:t>
            </a:r>
            <a:r>
              <a:rPr lang="fr-CA" sz="2400" i="1" dirty="0" err="1"/>
              <a:t>Python’s</a:t>
            </a:r>
            <a:r>
              <a:rPr lang="fr-CA" sz="2400" i="1" dirty="0"/>
              <a:t> </a:t>
            </a:r>
            <a:r>
              <a:rPr lang="fr-CA" sz="2400" i="1" dirty="0" err="1"/>
              <a:t>Flying</a:t>
            </a:r>
            <a:r>
              <a:rPr lang="fr-CA" sz="2400" i="1" dirty="0"/>
              <a:t> Circus». </a:t>
            </a:r>
            <a:endParaRPr lang="fr-CA" sz="2400"/>
          </a:p>
          <a:p>
            <a:pPr marL="457200" indent="-457200">
              <a:buFont typeface="Arial"/>
              <a:buChar char="•"/>
            </a:pPr>
            <a:r>
              <a:rPr lang="fr-CA" sz="2400" i="1" dirty="0"/>
              <a:t>La première version est sortie en 1991. </a:t>
            </a:r>
            <a:endParaRPr lang="fr-CA" sz="2400"/>
          </a:p>
          <a:p>
            <a:pPr marL="457200" indent="-457200">
              <a:buFont typeface="Arial"/>
              <a:buChar char="•"/>
            </a:pPr>
            <a:r>
              <a:rPr lang="fr-CA" sz="2400" dirty="0"/>
              <a:t>Au fil des années, le langage de programmation  Python est devenu extrêmement populaire et il a subi des changements. </a:t>
            </a:r>
            <a:endParaRPr lang="fr-CA" sz="2400"/>
          </a:p>
          <a:p>
            <a:pPr marL="457200" indent="-457200">
              <a:buFont typeface="Arial"/>
              <a:buChar char="•"/>
            </a:pPr>
            <a:r>
              <a:rPr lang="fr-CA" sz="2400" dirty="0"/>
              <a:t>Python 3 est la dernière version depuis quelques années mais elle coexiste avec Python 2. </a:t>
            </a:r>
            <a:endParaRPr lang="fr-CA" sz="2400"/>
          </a:p>
        </p:txBody>
      </p:sp>
      <p:pic>
        <p:nvPicPr>
          <p:cNvPr id="2" name="Image 2" descr="Une image contenant texte, livre, photo, portant&#10;&#10;Description générée automatiquement">
            <a:extLst>
              <a:ext uri="{FF2B5EF4-FFF2-40B4-BE49-F238E27FC236}">
                <a16:creationId xmlns:a16="http://schemas.microsoft.com/office/drawing/2014/main" id="{9D7DD3F7-C909-4B65-9429-925183C3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105" y="1219200"/>
            <a:ext cx="2160270" cy="4114800"/>
          </a:xfrm>
          <a:prstGeom prst="rect">
            <a:avLst/>
          </a:prstGeom>
        </p:spPr>
      </p:pic>
      <p:pic>
        <p:nvPicPr>
          <p:cNvPr id="3" name="Image 5">
            <a:extLst>
              <a:ext uri="{FF2B5EF4-FFF2-40B4-BE49-F238E27FC236}">
                <a16:creationId xmlns:a16="http://schemas.microsoft.com/office/drawing/2014/main" id="{9E4C4470-EB25-48AE-9256-2AF8522BB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769" y="5435713"/>
            <a:ext cx="4194175" cy="141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5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1E561-93CB-47CC-875A-D7C7FDC5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830" y="114209"/>
            <a:ext cx="4694340" cy="833747"/>
          </a:xfrm>
        </p:spPr>
        <p:txBody>
          <a:bodyPr/>
          <a:lstStyle/>
          <a:p>
            <a:r>
              <a:rPr lang="fr-CA" sz="3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Qu’est-ce que Python?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E03F8D0-9BC4-431F-B306-DA61C8591BA7}"/>
              </a:ext>
            </a:extLst>
          </p:cNvPr>
          <p:cNvSpPr txBox="1"/>
          <p:nvPr/>
        </p:nvSpPr>
        <p:spPr>
          <a:xfrm>
            <a:off x="861391" y="1659285"/>
            <a:ext cx="10469218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65150" indent="-457200">
              <a:buFont typeface="Arial"/>
              <a:buChar char="•"/>
            </a:pPr>
            <a:r>
              <a:rPr lang="fr-CA" sz="2800" dirty="0"/>
              <a:t>Python est un </a:t>
            </a:r>
            <a:r>
              <a:rPr lang="fr-CA" sz="2800" b="1" dirty="0"/>
              <a:t>langage de programmation interprété</a:t>
            </a:r>
            <a:r>
              <a:rPr lang="fr-CA" sz="2800" dirty="0"/>
              <a:t>, c'est-à-dire qu'il n'est pas nécessaire de le compiler avant de l'exécuter.</a:t>
            </a:r>
            <a:endParaRPr lang="fr-FR"/>
          </a:p>
          <a:p>
            <a:pPr marL="565150" indent="-457200">
              <a:buFont typeface="Arial"/>
              <a:buChar char="•"/>
            </a:pPr>
            <a:endParaRPr lang="fr-CA" sz="2800" dirty="0"/>
          </a:p>
          <a:p>
            <a:pPr marL="565150" indent="-457200">
              <a:buFont typeface="Arial"/>
              <a:buChar char="•"/>
            </a:pPr>
            <a:r>
              <a:rPr lang="fr-CA" sz="2800" dirty="0"/>
              <a:t>Il est à la fois </a:t>
            </a:r>
            <a:r>
              <a:rPr lang="fr-CA" sz="2800" b="1" dirty="0"/>
              <a:t>simple et puissant</a:t>
            </a:r>
            <a:r>
              <a:rPr lang="fr-CA" sz="2800" dirty="0"/>
              <a:t>, il vous permet d'écrire des scripts très simples mais grâce à ses nombreuses </a:t>
            </a:r>
            <a:r>
              <a:rPr lang="fr-CA" sz="2800" b="1" dirty="0"/>
              <a:t>bibliothèques</a:t>
            </a:r>
            <a:r>
              <a:rPr lang="fr-CA" sz="2800" dirty="0"/>
              <a:t>, vous pouvez </a:t>
            </a:r>
            <a:r>
              <a:rPr lang="fr-CA" sz="2800" b="1" dirty="0"/>
              <a:t>travailler sur des projets plus ambitieux </a:t>
            </a:r>
            <a:r>
              <a:rPr lang="fr-CA" sz="2800" dirty="0"/>
              <a:t>dans plusieurs domaines. </a:t>
            </a:r>
            <a:endParaRPr lang="fr-CA"/>
          </a:p>
          <a:p>
            <a:pPr marL="565150" indent="-457200">
              <a:buFont typeface="Arial"/>
              <a:buChar char="•"/>
            </a:pPr>
            <a:endParaRPr lang="fr-CA" sz="2800" dirty="0"/>
          </a:p>
          <a:p>
            <a:pPr marL="565150" indent="-457200">
              <a:buFont typeface="Arial"/>
              <a:buChar char="•"/>
            </a:pPr>
            <a:r>
              <a:rPr lang="fr-CA" sz="2800" dirty="0"/>
              <a:t>Dans ce cours les explications du langage et les démonstrations font référence à Python 3.</a:t>
            </a:r>
          </a:p>
        </p:txBody>
      </p:sp>
    </p:spTree>
    <p:extLst>
      <p:ext uri="{BB962C8B-B14F-4D97-AF65-F5344CB8AC3E}">
        <p14:creationId xmlns:p14="http://schemas.microsoft.com/office/powerpoint/2010/main" val="278485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70FD0B-607F-4468-B0D8-5F5362C0B1EE}"/>
              </a:ext>
            </a:extLst>
          </p:cNvPr>
          <p:cNvSpPr txBox="1"/>
          <p:nvPr/>
        </p:nvSpPr>
        <p:spPr>
          <a:xfrm>
            <a:off x="576044" y="259951"/>
            <a:ext cx="1103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Affichage d’un résultat (Output) à partir d’un script Python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E073A-317E-4CAC-ADEE-ACA9DCB9C016}"/>
              </a:ext>
            </a:extLst>
          </p:cNvPr>
          <p:cNvSpPr txBox="1"/>
          <p:nvPr/>
        </p:nvSpPr>
        <p:spPr>
          <a:xfrm>
            <a:off x="906011" y="1300294"/>
            <a:ext cx="528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La fonction </a:t>
            </a:r>
            <a:r>
              <a:rPr lang="fr-CA" sz="3200" i="1" dirty="0" err="1">
                <a:solidFill>
                  <a:srgbClr val="7030A0"/>
                </a:solidFill>
              </a:rPr>
              <a:t>print</a:t>
            </a:r>
            <a:endParaRPr lang="fr-CA" sz="3200" i="1" dirty="0">
              <a:solidFill>
                <a:srgbClr val="7030A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1CF011-1895-420B-8407-30F78FA5EDE7}"/>
              </a:ext>
            </a:extLst>
          </p:cNvPr>
          <p:cNvSpPr txBox="1"/>
          <p:nvPr/>
        </p:nvSpPr>
        <p:spPr>
          <a:xfrm>
            <a:off x="1043031" y="2449163"/>
            <a:ext cx="10296088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fr-CA" sz="2800" dirty="0"/>
              <a:t>Une </a:t>
            </a:r>
            <a:r>
              <a:rPr lang="fr-CA" sz="2800" b="1" i="1" dirty="0"/>
              <a:t>fonction</a:t>
            </a:r>
            <a:r>
              <a:rPr lang="fr-CA" sz="2800" dirty="0"/>
              <a:t> est un groupe d’instructions mises ensemble pour effectuer une tâche spécifique. </a:t>
            </a:r>
            <a:endParaRPr lang="fr-FR"/>
          </a:p>
          <a:p>
            <a:pPr marL="457200" indent="-457200">
              <a:buFont typeface="Arial"/>
              <a:buChar char="•"/>
            </a:pPr>
            <a:endParaRPr lang="fr-CA" sz="2800" dirty="0"/>
          </a:p>
          <a:p>
            <a:pPr marL="457200" indent="-457200">
              <a:buFont typeface="Arial"/>
              <a:buChar char="•"/>
            </a:pPr>
            <a:r>
              <a:rPr lang="fr-CA" sz="2800" dirty="0"/>
              <a:t>Une simple instruction Python suffit pour effectuer la tâche pour vous!</a:t>
            </a:r>
          </a:p>
          <a:p>
            <a:pPr marL="457200" indent="-457200">
              <a:buFont typeface="Arial"/>
              <a:buChar char="•"/>
            </a:pPr>
            <a:endParaRPr lang="fr-CA" sz="2800" dirty="0"/>
          </a:p>
          <a:p>
            <a:pPr marL="457200" indent="-457200">
              <a:buFont typeface="Arial"/>
              <a:buChar char="•"/>
            </a:pPr>
            <a:r>
              <a:rPr lang="fr-CA" sz="2800" dirty="0"/>
              <a:t>Le rôle de la fonction </a:t>
            </a:r>
            <a:r>
              <a:rPr lang="fr-CA" sz="2800" i="1" dirty="0" err="1">
                <a:solidFill>
                  <a:srgbClr val="7030A0"/>
                </a:solidFill>
              </a:rPr>
              <a:t>print</a:t>
            </a:r>
            <a:r>
              <a:rPr lang="fr-CA" sz="2800" dirty="0"/>
              <a:t> est d’afficher des éléments appelés </a:t>
            </a:r>
            <a:r>
              <a:rPr lang="fr-CA" sz="2800" i="1" dirty="0">
                <a:solidFill>
                  <a:srgbClr val="008000"/>
                </a:solidFill>
              </a:rPr>
              <a:t>arguments</a:t>
            </a:r>
            <a:r>
              <a:rPr lang="fr-CA" sz="2800" i="1" dirty="0"/>
              <a:t>. </a:t>
            </a:r>
          </a:p>
          <a:p>
            <a:pPr marL="457200" indent="-457200">
              <a:buFont typeface="Arial"/>
              <a:buChar char="•"/>
            </a:pPr>
            <a:endParaRPr lang="fr-CA" sz="2800" i="1" dirty="0"/>
          </a:p>
          <a:p>
            <a:pPr marL="457200" indent="-457200">
              <a:buFont typeface="Arial"/>
              <a:buChar char="•"/>
            </a:pPr>
            <a:r>
              <a:rPr lang="fr-CA" sz="2800" dirty="0"/>
              <a:t>La syntaxe de la fonction </a:t>
            </a:r>
            <a:r>
              <a:rPr lang="fr-CA" sz="2800" i="1" dirty="0" err="1"/>
              <a:t>print</a:t>
            </a:r>
            <a:r>
              <a:rPr lang="fr-CA" sz="2800" i="1" dirty="0"/>
              <a:t>:  </a:t>
            </a:r>
            <a:r>
              <a:rPr lang="fr-CA" sz="2800" b="1" i="1" dirty="0" err="1">
                <a:solidFill>
                  <a:srgbClr val="7030A0"/>
                </a:solidFill>
              </a:rPr>
              <a:t>print</a:t>
            </a:r>
            <a:r>
              <a:rPr lang="fr-CA" sz="2800" b="1" i="1" dirty="0"/>
              <a:t>(</a:t>
            </a:r>
            <a:r>
              <a:rPr lang="fr-CA" sz="2800" b="1" i="1" dirty="0">
                <a:solidFill>
                  <a:srgbClr val="008000"/>
                </a:solidFill>
              </a:rPr>
              <a:t>argument</a:t>
            </a:r>
            <a:r>
              <a:rPr lang="fr-CA" sz="2800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8486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70FD0B-607F-4468-B0D8-5F5362C0B1EE}"/>
              </a:ext>
            </a:extLst>
          </p:cNvPr>
          <p:cNvSpPr txBox="1"/>
          <p:nvPr/>
        </p:nvSpPr>
        <p:spPr>
          <a:xfrm>
            <a:off x="576044" y="259951"/>
            <a:ext cx="1103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Affichage d’un résultat (Output) à partir d’un script Python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E073A-317E-4CAC-ADEE-ACA9DCB9C016}"/>
              </a:ext>
            </a:extLst>
          </p:cNvPr>
          <p:cNvSpPr txBox="1"/>
          <p:nvPr/>
        </p:nvSpPr>
        <p:spPr>
          <a:xfrm>
            <a:off x="919263" y="1101511"/>
            <a:ext cx="528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La fonction </a:t>
            </a:r>
            <a:r>
              <a:rPr lang="fr-CA" sz="3200" i="1" dirty="0" err="1">
                <a:solidFill>
                  <a:srgbClr val="7030A0"/>
                </a:solidFill>
              </a:rPr>
              <a:t>print</a:t>
            </a:r>
            <a:endParaRPr lang="fr-CA" sz="3200" i="1" dirty="0">
              <a:solidFill>
                <a:srgbClr val="7030A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1CF011-1895-420B-8407-30F78FA5EDE7}"/>
              </a:ext>
            </a:extLst>
          </p:cNvPr>
          <p:cNvSpPr txBox="1"/>
          <p:nvPr/>
        </p:nvSpPr>
        <p:spPr>
          <a:xfrm>
            <a:off x="719984" y="2287627"/>
            <a:ext cx="10954309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fr-CA" sz="2800" dirty="0"/>
              <a:t>La fonction </a:t>
            </a:r>
            <a:r>
              <a:rPr lang="fr-CA" sz="2800" i="1" dirty="0" err="1">
                <a:solidFill>
                  <a:srgbClr val="7030A0"/>
                </a:solidFill>
              </a:rPr>
              <a:t>print</a:t>
            </a:r>
            <a:r>
              <a:rPr lang="fr-CA" sz="2800" dirty="0"/>
              <a:t> est une nouvelle fonction native (</a:t>
            </a:r>
            <a:r>
              <a:rPr lang="fr-CA" sz="2800" dirty="0" err="1"/>
              <a:t>Built-in</a:t>
            </a:r>
            <a:r>
              <a:rPr lang="fr-CA" sz="2800" dirty="0"/>
              <a:t>)  parce qu’elle fait partie des fonctions standard de la bibliothèque de Python. </a:t>
            </a:r>
            <a:endParaRPr lang="fr-FR"/>
          </a:p>
          <a:p>
            <a:pPr marL="457200" indent="-457200">
              <a:buFont typeface="Arial"/>
              <a:buChar char="•"/>
            </a:pPr>
            <a:r>
              <a:rPr lang="fr-CA" sz="2800" dirty="0"/>
              <a:t>Aucune action préalable n’est requise pour utiliser cette fonction. </a:t>
            </a:r>
            <a:endParaRPr lang="fr-CA"/>
          </a:p>
          <a:p>
            <a:pPr marL="457200" indent="-457200">
              <a:buFont typeface="Arial"/>
              <a:buChar char="•"/>
            </a:pPr>
            <a:r>
              <a:rPr lang="fr-CA" sz="2800" dirty="0"/>
              <a:t>Dans Python 2 </a:t>
            </a:r>
            <a:r>
              <a:rPr lang="fr-CA" sz="2800" i="1" dirty="0" err="1">
                <a:solidFill>
                  <a:srgbClr val="7030A0"/>
                </a:solidFill>
              </a:rPr>
              <a:t>print</a:t>
            </a:r>
            <a:r>
              <a:rPr lang="fr-CA" sz="2800" i="1" dirty="0">
                <a:solidFill>
                  <a:srgbClr val="7030A0"/>
                </a:solidFill>
              </a:rPr>
              <a:t> </a:t>
            </a:r>
            <a:r>
              <a:rPr lang="fr-CA" sz="2800" dirty="0"/>
              <a:t>n’est pas une fonction.</a:t>
            </a:r>
            <a:endParaRPr lang="fr-CA" dirty="0"/>
          </a:p>
          <a:p>
            <a:pPr marL="457200" indent="-457200">
              <a:buFont typeface="Arial"/>
              <a:buChar char="•"/>
            </a:pPr>
            <a:r>
              <a:rPr lang="fr-CA" sz="2800" dirty="0"/>
              <a:t>L’argument peut être des caractères (ABC, 123) ou des valeurs stockées dans une variable. </a:t>
            </a:r>
            <a:endParaRPr lang="fr-CA"/>
          </a:p>
          <a:p>
            <a:endParaRPr lang="fr-CA" sz="2800" i="1" dirty="0"/>
          </a:p>
        </p:txBody>
      </p:sp>
    </p:spTree>
    <p:extLst>
      <p:ext uri="{BB962C8B-B14F-4D97-AF65-F5344CB8AC3E}">
        <p14:creationId xmlns:p14="http://schemas.microsoft.com/office/powerpoint/2010/main" val="260410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70FD0B-607F-4468-B0D8-5F5362C0B1EE}"/>
              </a:ext>
            </a:extLst>
          </p:cNvPr>
          <p:cNvSpPr txBox="1"/>
          <p:nvPr/>
        </p:nvSpPr>
        <p:spPr>
          <a:xfrm>
            <a:off x="576044" y="259951"/>
            <a:ext cx="1103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Affichage d’un résultat (Output) à partir d’un script Python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E073A-317E-4CAC-ADEE-ACA9DCB9C016}"/>
              </a:ext>
            </a:extLst>
          </p:cNvPr>
          <p:cNvSpPr txBox="1"/>
          <p:nvPr/>
        </p:nvSpPr>
        <p:spPr>
          <a:xfrm>
            <a:off x="919264" y="1007906"/>
            <a:ext cx="6098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La fonction </a:t>
            </a:r>
            <a:r>
              <a:rPr lang="fr-CA" sz="3200" i="1" dirty="0" err="1">
                <a:solidFill>
                  <a:srgbClr val="7030A0"/>
                </a:solidFill>
              </a:rPr>
              <a:t>print</a:t>
            </a:r>
            <a:r>
              <a:rPr lang="fr-CA" sz="3200" i="1" dirty="0"/>
              <a:t>  (</a:t>
            </a:r>
            <a:r>
              <a:rPr lang="fr-CA" sz="3200" i="1" dirty="0">
                <a:solidFill>
                  <a:srgbClr val="008000"/>
                </a:solidFill>
              </a:rPr>
              <a:t>caractères</a:t>
            </a:r>
            <a:r>
              <a:rPr lang="fr-CA" sz="3200" i="1" dirty="0"/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1CF011-1895-420B-8407-30F78FA5EDE7}"/>
              </a:ext>
            </a:extLst>
          </p:cNvPr>
          <p:cNvSpPr txBox="1"/>
          <p:nvPr/>
        </p:nvSpPr>
        <p:spPr>
          <a:xfrm>
            <a:off x="781878" y="1729357"/>
            <a:ext cx="10274812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sz="2800" dirty="0"/>
              <a:t>Pour afficher les caractères (</a:t>
            </a:r>
            <a:r>
              <a:rPr lang="fr-CA" sz="2800" i="1" dirty="0"/>
              <a:t>string</a:t>
            </a:r>
            <a:r>
              <a:rPr lang="fr-CA" sz="2800" dirty="0"/>
              <a:t>) avec la fonction </a:t>
            </a:r>
            <a:r>
              <a:rPr lang="fr-CA" sz="2800" i="1" dirty="0" err="1">
                <a:solidFill>
                  <a:srgbClr val="7030A0"/>
                </a:solidFill>
              </a:rPr>
              <a:t>print</a:t>
            </a:r>
            <a:r>
              <a:rPr lang="fr-CA" sz="2800" i="1" dirty="0"/>
              <a:t>,</a:t>
            </a:r>
            <a:r>
              <a:rPr lang="fr-CA" sz="2800" dirty="0"/>
              <a:t> on doit les mettre soit entre une paire de griffes simples ou doubles (" ").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/>
              <a:t>Si l’argument contient de doubles griffes, on peut les protéger avec une simple griffe. La simple griffe peut être protégée à son tour par la paire de doubles griffes. </a:t>
            </a:r>
          </a:p>
          <a:p>
            <a:r>
              <a:rPr lang="fr-CA" sz="2800" i="1" dirty="0"/>
              <a:t>Exemples: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01B751-4400-4811-8B83-FC159FE8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72" y="4795898"/>
            <a:ext cx="4820860" cy="206210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2593235-4F28-4BEE-8784-F34078401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16253"/>
            <a:ext cx="5075342" cy="204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7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70FD0B-607F-4468-B0D8-5F5362C0B1EE}"/>
              </a:ext>
            </a:extLst>
          </p:cNvPr>
          <p:cNvSpPr txBox="1"/>
          <p:nvPr/>
        </p:nvSpPr>
        <p:spPr>
          <a:xfrm>
            <a:off x="576044" y="259951"/>
            <a:ext cx="1103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Affichage d’un résultat (Output) à partir d’un script Python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E073A-317E-4CAC-ADEE-ACA9DCB9C016}"/>
              </a:ext>
            </a:extLst>
          </p:cNvPr>
          <p:cNvSpPr txBox="1"/>
          <p:nvPr/>
        </p:nvSpPr>
        <p:spPr>
          <a:xfrm>
            <a:off x="889232" y="1127758"/>
            <a:ext cx="8716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Formatage de la sortie de la fonction </a:t>
            </a:r>
            <a:r>
              <a:rPr lang="fr-CA" sz="3200" i="1" dirty="0" err="1">
                <a:solidFill>
                  <a:srgbClr val="7030A0"/>
                </a:solidFill>
              </a:rPr>
              <a:t>print</a:t>
            </a:r>
            <a:r>
              <a:rPr lang="fr-CA" sz="3200" i="1" dirty="0"/>
              <a:t> 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1CF011-1895-420B-8407-30F78FA5EDE7}"/>
              </a:ext>
            </a:extLst>
          </p:cNvPr>
          <p:cNvSpPr txBox="1"/>
          <p:nvPr/>
        </p:nvSpPr>
        <p:spPr>
          <a:xfrm>
            <a:off x="446015" y="2014329"/>
            <a:ext cx="11299969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fr-CA" sz="2800" dirty="0"/>
              <a:t>Il existe plusieurs fonctionnalités de formatage de la sortie de la fonction </a:t>
            </a:r>
            <a:r>
              <a:rPr lang="fr-CA" sz="2800" i="1" dirty="0" err="1">
                <a:solidFill>
                  <a:srgbClr val="7030A0"/>
                </a:solidFill>
              </a:rPr>
              <a:t>print</a:t>
            </a:r>
            <a:r>
              <a:rPr lang="fr-CA" sz="2800" i="1" dirty="0">
                <a:solidFill>
                  <a:srgbClr val="7030A0"/>
                </a:solidFill>
              </a:rPr>
              <a:t>. </a:t>
            </a:r>
            <a:r>
              <a:rPr lang="fr-CA" sz="2800" dirty="0"/>
              <a:t>Par exemple pour insérer un blanc dans la sotie il suffit de prendre un argument vide:</a:t>
            </a:r>
            <a:endParaRPr lang="fr-FR"/>
          </a:p>
          <a:p>
            <a:r>
              <a:rPr lang="fr-CA" sz="2800" i="1" dirty="0">
                <a:solidFill>
                  <a:srgbClr val="7030A0"/>
                </a:solidFill>
              </a:rPr>
              <a:t>                      </a:t>
            </a:r>
            <a:r>
              <a:rPr lang="fr-CA" sz="2800" i="1" dirty="0" err="1">
                <a:solidFill>
                  <a:srgbClr val="7030A0"/>
                </a:solidFill>
              </a:rPr>
              <a:t>print</a:t>
            </a:r>
            <a:r>
              <a:rPr lang="fr-CA" sz="2800" i="1" dirty="0"/>
              <a:t>()</a:t>
            </a:r>
          </a:p>
          <a:p>
            <a:pPr marL="457200" indent="-457200">
              <a:buFont typeface="Arial"/>
              <a:buChar char="•"/>
            </a:pPr>
            <a:r>
              <a:rPr lang="fr-CA" sz="2800" dirty="0"/>
              <a:t>Une autre façon est l’utilisation de trois doubles griffes. Cette dernière peut servir aussi à protéger les simples et doubles griffes dans l’argument.</a:t>
            </a:r>
          </a:p>
          <a:p>
            <a:r>
              <a:rPr lang="fr-CA" sz="2800" i="1" dirty="0"/>
              <a:t>exemple: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00F5D1-622A-4EBD-B9CC-D53D9528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235" y="4843671"/>
            <a:ext cx="3801999" cy="1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9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70FD0B-607F-4468-B0D8-5F5362C0B1EE}"/>
              </a:ext>
            </a:extLst>
          </p:cNvPr>
          <p:cNvSpPr txBox="1"/>
          <p:nvPr/>
        </p:nvSpPr>
        <p:spPr>
          <a:xfrm>
            <a:off x="576044" y="259951"/>
            <a:ext cx="1103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Affichage d’un résultat (Output) à partir d’un script Python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E073A-317E-4CAC-ADEE-ACA9DCB9C016}"/>
              </a:ext>
            </a:extLst>
          </p:cNvPr>
          <p:cNvSpPr txBox="1"/>
          <p:nvPr/>
        </p:nvSpPr>
        <p:spPr>
          <a:xfrm>
            <a:off x="877971" y="1127758"/>
            <a:ext cx="9875687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Contrôle de la sortie avec </a:t>
            </a:r>
            <a:r>
              <a:rPr lang="fr-CA" sz="3200" dirty="0">
                <a:ea typeface="+mn-lt"/>
                <a:cs typeface="+mn-lt"/>
              </a:rPr>
              <a:t>les séquences d’échappement</a:t>
            </a:r>
            <a:r>
              <a:rPr lang="fr-CA" sz="3200" dirty="0"/>
              <a:t>  </a:t>
            </a:r>
            <a:r>
              <a:rPr lang="fr-CA" sz="3200" i="1" dirty="0"/>
              <a:t>"escape </a:t>
            </a:r>
            <a:r>
              <a:rPr lang="fr-CA" sz="3200" i="1" dirty="0" err="1"/>
              <a:t>sequences</a:t>
            </a:r>
            <a:r>
              <a:rPr lang="fr-CA" sz="3200" i="1" dirty="0"/>
              <a:t>"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1CF011-1895-420B-8407-30F78FA5EDE7}"/>
              </a:ext>
            </a:extLst>
          </p:cNvPr>
          <p:cNvSpPr txBox="1"/>
          <p:nvPr/>
        </p:nvSpPr>
        <p:spPr>
          <a:xfrm>
            <a:off x="1051906" y="2621699"/>
            <a:ext cx="9872869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fr-CA" sz="2800" dirty="0"/>
              <a:t>Un "</a:t>
            </a:r>
            <a:r>
              <a:rPr lang="fr-CA" sz="2800" i="1" dirty="0"/>
              <a:t>escape </a:t>
            </a:r>
            <a:r>
              <a:rPr lang="fr-CA" sz="2800" i="1" dirty="0" err="1"/>
              <a:t>sequences</a:t>
            </a:r>
            <a:r>
              <a:rPr lang="fr-CA" sz="2800" dirty="0"/>
              <a:t>" est un caractère ou une série de caractères qui  permet à l’instruction Python de rompre avec le comportement normal. </a:t>
            </a:r>
            <a:endParaRPr lang="fr-FR"/>
          </a:p>
          <a:p>
            <a:pPr marL="457200" indent="-457200">
              <a:buFont typeface="Arial"/>
              <a:buChar char="•"/>
            </a:pPr>
            <a:r>
              <a:rPr lang="fr-CA" sz="2800" dirty="0"/>
              <a:t>Le nouveau comportement peut être un ajout de formatage particulier à la sortie ou une protection des caractères habituellement utilisés dans la syntaxe de la fonction. </a:t>
            </a:r>
            <a:endParaRPr lang="fr-CA"/>
          </a:p>
          <a:p>
            <a:pPr marL="457200" indent="-457200">
              <a:buFont typeface="Arial"/>
              <a:buChar char="•"/>
            </a:pPr>
            <a:r>
              <a:rPr lang="fr-CA" sz="2800" dirty="0"/>
              <a:t>Toutes les "escape </a:t>
            </a:r>
            <a:r>
              <a:rPr lang="fr-CA" sz="2800" dirty="0" err="1"/>
              <a:t>sequences</a:t>
            </a:r>
            <a:r>
              <a:rPr lang="fr-CA" sz="2800" dirty="0"/>
              <a:t>" commence par ( </a:t>
            </a:r>
            <a:r>
              <a:rPr lang="fr-CA" sz="2800" dirty="0">
                <a:solidFill>
                  <a:srgbClr val="0070C0"/>
                </a:solidFill>
              </a:rPr>
              <a:t>\</a:t>
            </a:r>
            <a:r>
              <a:rPr lang="fr-CA" sz="2800" dirty="0"/>
              <a:t> ).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8823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70FD0B-607F-4468-B0D8-5F5362C0B1EE}"/>
              </a:ext>
            </a:extLst>
          </p:cNvPr>
          <p:cNvSpPr txBox="1"/>
          <p:nvPr/>
        </p:nvSpPr>
        <p:spPr>
          <a:xfrm>
            <a:off x="576044" y="259951"/>
            <a:ext cx="1103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Affichage d’un résultat (Output) à partir d’un script Python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E073A-317E-4CAC-ADEE-ACA9DCB9C016}"/>
              </a:ext>
            </a:extLst>
          </p:cNvPr>
          <p:cNvSpPr txBox="1"/>
          <p:nvPr/>
        </p:nvSpPr>
        <p:spPr>
          <a:xfrm>
            <a:off x="576044" y="1127758"/>
            <a:ext cx="11039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Contrôle de la sortie avec les séquences d’échappement </a:t>
            </a:r>
            <a:r>
              <a:rPr lang="fr-CA" sz="3200" i="1" dirty="0"/>
              <a:t>"escape </a:t>
            </a:r>
            <a:r>
              <a:rPr lang="fr-CA" sz="3200" i="1" dirty="0" err="1"/>
              <a:t>sequences</a:t>
            </a:r>
            <a:r>
              <a:rPr lang="fr-CA" sz="3200" i="1" dirty="0"/>
              <a:t>"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1CF011-1895-420B-8407-30F78FA5EDE7}"/>
              </a:ext>
            </a:extLst>
          </p:cNvPr>
          <p:cNvSpPr txBox="1"/>
          <p:nvPr/>
        </p:nvSpPr>
        <p:spPr>
          <a:xfrm>
            <a:off x="755374" y="2519627"/>
            <a:ext cx="10495722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sz="2800" dirty="0"/>
              <a:t>Exemple</a:t>
            </a:r>
            <a:r>
              <a:rPr lang="fr-CA" sz="2800" i="1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b="1" i="1" dirty="0"/>
              <a:t>\n</a:t>
            </a:r>
            <a:r>
              <a:rPr lang="fr-CA" sz="2800" i="1" dirty="0"/>
              <a:t> (New line) </a:t>
            </a:r>
            <a:r>
              <a:rPr lang="fr-CA" sz="2800" dirty="0"/>
              <a:t>ajoute un formatage particulier à la sortie. Elle force tout caractère qui la suit de s’afficher à la ligne suivante.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4E9BF49-2EAD-4D11-974D-9CC3AC851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790" y="4341075"/>
            <a:ext cx="8702479" cy="214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2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70FD0B-607F-4468-B0D8-5F5362C0B1EE}"/>
              </a:ext>
            </a:extLst>
          </p:cNvPr>
          <p:cNvSpPr txBox="1"/>
          <p:nvPr/>
        </p:nvSpPr>
        <p:spPr>
          <a:xfrm>
            <a:off x="576044" y="259951"/>
            <a:ext cx="1103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Affichage d’un résultat (Output) à partir d’un script Python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E073A-317E-4CAC-ADEE-ACA9DCB9C016}"/>
              </a:ext>
            </a:extLst>
          </p:cNvPr>
          <p:cNvSpPr txBox="1"/>
          <p:nvPr/>
        </p:nvSpPr>
        <p:spPr>
          <a:xfrm>
            <a:off x="576044" y="1127758"/>
            <a:ext cx="10913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Contrôle de la sortie avec les séquences d’échappement </a:t>
            </a:r>
            <a:r>
              <a:rPr lang="fr-CA" sz="3200" i="1" dirty="0"/>
              <a:t>"escape </a:t>
            </a:r>
            <a:r>
              <a:rPr lang="fr-CA" sz="3200" i="1" dirty="0" err="1"/>
              <a:t>sequences</a:t>
            </a:r>
            <a:r>
              <a:rPr lang="fr-CA" sz="3200" i="1" dirty="0"/>
              <a:t>"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1CF011-1895-420B-8407-30F78FA5EDE7}"/>
              </a:ext>
            </a:extLst>
          </p:cNvPr>
          <p:cNvSpPr txBox="1"/>
          <p:nvPr/>
        </p:nvSpPr>
        <p:spPr>
          <a:xfrm>
            <a:off x="315987" y="2204976"/>
            <a:ext cx="11299969" cy="47397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i="1" dirty="0"/>
              <a:t> ( </a:t>
            </a:r>
            <a:r>
              <a:rPr lang="fr-CA" sz="2800" b="1" i="1" dirty="0"/>
              <a:t>\ </a:t>
            </a:r>
            <a:r>
              <a:rPr lang="fr-CA" sz="2800" i="1" dirty="0"/>
              <a:t>) </a:t>
            </a:r>
            <a:r>
              <a:rPr lang="fr-CA" sz="2800" dirty="0"/>
              <a:t>peut protéger une simple griffe habituellement utilisé dans la syntaxe de la fonction</a:t>
            </a:r>
            <a:r>
              <a:rPr lang="fr-CA" sz="2800" i="1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/>
              <a:t>Pour plus de détail voir le lien suivant: </a:t>
            </a:r>
            <a:r>
              <a:rPr lang="fr-CA" sz="2200" dirty="0">
                <a:hlinkClick r:id="rId2"/>
              </a:rPr>
              <a:t>https://www.quackit.com/python/reference/python_3_escape_sequences.cfm</a:t>
            </a:r>
            <a:endParaRPr lang="fr-CA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i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E392E9C-8C34-4B9D-B113-C8A8C6E7E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530" y="3170208"/>
            <a:ext cx="8673464" cy="20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38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70FD0B-607F-4468-B0D8-5F5362C0B1EE}"/>
              </a:ext>
            </a:extLst>
          </p:cNvPr>
          <p:cNvSpPr txBox="1"/>
          <p:nvPr/>
        </p:nvSpPr>
        <p:spPr>
          <a:xfrm>
            <a:off x="848139" y="273203"/>
            <a:ext cx="9773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Les variables Python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E073A-317E-4CAC-ADEE-ACA9DCB9C016}"/>
              </a:ext>
            </a:extLst>
          </p:cNvPr>
          <p:cNvSpPr txBox="1"/>
          <p:nvPr/>
        </p:nvSpPr>
        <p:spPr>
          <a:xfrm>
            <a:off x="576044" y="1101254"/>
            <a:ext cx="10824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Comprendre les variables Python</a:t>
            </a:r>
            <a:endParaRPr lang="fr-CA" sz="3200" i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942CA2F-74AE-47FC-A2CF-07809DE8401A}"/>
              </a:ext>
            </a:extLst>
          </p:cNvPr>
          <p:cNvSpPr txBox="1"/>
          <p:nvPr/>
        </p:nvSpPr>
        <p:spPr>
          <a:xfrm>
            <a:off x="738230" y="1786370"/>
            <a:ext cx="10824595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fr-CA" sz="2800" dirty="0"/>
              <a:t>Une variable est un nom qui stocke une valeur à utiliser ultérieurement dans un script. La variable est comme une tasse à café. La tasse à café peut bien sûr contenir du café mais, aussi du thé, de l’eau, du lait, du sable etc.</a:t>
            </a:r>
            <a:endParaRPr lang="fr-FR"/>
          </a:p>
          <a:p>
            <a:pPr marL="457200" indent="-457200">
              <a:buFont typeface="Arial"/>
              <a:buChar char="•"/>
            </a:pPr>
            <a:r>
              <a:rPr lang="fr-CA" sz="2800" dirty="0"/>
              <a:t>Imaginez la variable comme le gardien des objets Python que vous pourrez voir et utiliser dans vos scripts Python. </a:t>
            </a:r>
          </a:p>
          <a:p>
            <a:pPr marL="457200" indent="-457200">
              <a:buFont typeface="Arial"/>
              <a:buChar char="•"/>
            </a:pPr>
            <a:r>
              <a:rPr lang="fr-CA" sz="2800" dirty="0"/>
              <a:t>Le nom de la variable suit certaines règles: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800" dirty="0"/>
              <a:t>Le nom est </a:t>
            </a:r>
            <a:r>
              <a:rPr lang="fr-CA" sz="2800" i="1" dirty="0"/>
              <a:t>"case sensitive"            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800" dirty="0"/>
              <a:t>Les mots clés de Python ne peuvent pas être un nom de variable.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800" dirty="0"/>
              <a:t>Le nom d’une variable ne peut pas commencé par un chiffre.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800" dirty="0"/>
              <a:t>Le nom de variable ne peut pas contenir du vide.</a:t>
            </a:r>
          </a:p>
        </p:txBody>
      </p:sp>
      <p:pic>
        <p:nvPicPr>
          <p:cNvPr id="2" name="Image 5">
            <a:extLst>
              <a:ext uri="{FF2B5EF4-FFF2-40B4-BE49-F238E27FC236}">
                <a16:creationId xmlns:a16="http://schemas.microsoft.com/office/drawing/2014/main" id="{E9970143-B5BC-405A-A515-3E1F626D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576" y="-1347"/>
            <a:ext cx="2457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4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EA3E9B-4F77-4C5A-B2BE-EEC23DDE9948}"/>
              </a:ext>
            </a:extLst>
          </p:cNvPr>
          <p:cNvSpPr txBox="1"/>
          <p:nvPr/>
        </p:nvSpPr>
        <p:spPr>
          <a:xfrm>
            <a:off x="2122415" y="226503"/>
            <a:ext cx="6098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spc="-1" dirty="0">
                <a:solidFill>
                  <a:srgbClr val="333399"/>
                </a:solidFill>
                <a:latin typeface="Arial"/>
                <a:ea typeface="+mj-ea"/>
              </a:rPr>
              <a:t>Plan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26FF68D-CFDE-4DB1-9629-E52A60C881ED}"/>
              </a:ext>
            </a:extLst>
          </p:cNvPr>
          <p:cNvSpPr txBox="1"/>
          <p:nvPr/>
        </p:nvSpPr>
        <p:spPr>
          <a:xfrm>
            <a:off x="356269" y="1526796"/>
            <a:ext cx="11367380" cy="36944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3200" b="1" dirty="0">
                <a:solidFill>
                  <a:schemeClr val="tx2">
                    <a:lumMod val="75000"/>
                  </a:schemeClr>
                </a:solidFill>
              </a:rPr>
              <a:t>  Mise en place d’un environnement de programmation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3200" b="1" dirty="0">
                <a:solidFill>
                  <a:schemeClr val="tx2">
                    <a:lumMod val="75000"/>
                  </a:schemeClr>
                </a:solidFill>
              </a:rPr>
              <a:t>  Comprendre les bases de Python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3200" b="1" dirty="0">
                <a:solidFill>
                  <a:schemeClr val="tx2">
                    <a:lumMod val="75000"/>
                  </a:schemeClr>
                </a:solidFill>
              </a:rPr>
              <a:t>  Utilisation de l’arithmétique en Python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3200" b="1" dirty="0">
                <a:solidFill>
                  <a:schemeClr val="tx2">
                    <a:lumMod val="75000"/>
                  </a:schemeClr>
                </a:solidFill>
              </a:rPr>
              <a:t>  Les boucles en Python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3200" b="1" dirty="0">
                <a:solidFill>
                  <a:schemeClr val="tx2">
                    <a:lumMod val="75000"/>
                  </a:schemeClr>
                </a:solidFill>
              </a:rPr>
              <a:t>  Les structures de contrôle</a:t>
            </a:r>
          </a:p>
        </p:txBody>
      </p:sp>
    </p:spTree>
    <p:extLst>
      <p:ext uri="{BB962C8B-B14F-4D97-AF65-F5344CB8AC3E}">
        <p14:creationId xmlns:p14="http://schemas.microsoft.com/office/powerpoint/2010/main" val="395728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70FD0B-607F-4468-B0D8-5F5362C0B1EE}"/>
              </a:ext>
            </a:extLst>
          </p:cNvPr>
          <p:cNvSpPr txBox="1"/>
          <p:nvPr/>
        </p:nvSpPr>
        <p:spPr>
          <a:xfrm>
            <a:off x="576044" y="280942"/>
            <a:ext cx="1103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Les variables Python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E073A-317E-4CAC-ADEE-ACA9DCB9C016}"/>
              </a:ext>
            </a:extLst>
          </p:cNvPr>
          <p:cNvSpPr txBox="1"/>
          <p:nvPr/>
        </p:nvSpPr>
        <p:spPr>
          <a:xfrm>
            <a:off x="576044" y="1148749"/>
            <a:ext cx="10824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Les mots clés de Python</a:t>
            </a:r>
            <a:endParaRPr lang="fr-CA" sz="3200" i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942CA2F-74AE-47FC-A2CF-07809DE8401A}"/>
              </a:ext>
            </a:extLst>
          </p:cNvPr>
          <p:cNvSpPr txBox="1"/>
          <p:nvPr/>
        </p:nvSpPr>
        <p:spPr>
          <a:xfrm>
            <a:off x="159026" y="2064662"/>
            <a:ext cx="11619117" cy="47397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800" dirty="0"/>
          </a:p>
          <a:p>
            <a:endParaRPr lang="fr-CA" sz="2800" dirty="0"/>
          </a:p>
          <a:p>
            <a:endParaRPr lang="fr-CA" sz="2800" dirty="0"/>
          </a:p>
          <a:p>
            <a:r>
              <a:rPr lang="fr-CA" sz="2800" dirty="0"/>
              <a:t>Le nom d’une variable ne peut être aucun de ces mots clés.</a:t>
            </a:r>
            <a:endParaRPr lang="fr-CA" dirty="0"/>
          </a:p>
          <a:p>
            <a:r>
              <a:rPr lang="fr-CA" sz="2800" dirty="0"/>
              <a:t>Voir le lien suivant pour plus de détail sur les variables.</a:t>
            </a:r>
          </a:p>
          <a:p>
            <a:r>
              <a:rPr lang="fr-CA" sz="2200" dirty="0">
                <a:hlinkClick r:id="rId2"/>
              </a:rPr>
              <a:t>https://www.delftstack.com/fr/tutorial/python-3-basic-tutorial/keywords-and-identifiers/</a:t>
            </a:r>
            <a:endParaRPr lang="fr-CA" sz="2200" dirty="0"/>
          </a:p>
          <a:p>
            <a:endParaRPr lang="fr-CA" sz="2800" dirty="0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BFEE4291-32CD-4C65-A017-D3D28FE34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83" y="1776290"/>
            <a:ext cx="10981425" cy="330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8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70FD0B-607F-4468-B0D8-5F5362C0B1EE}"/>
              </a:ext>
            </a:extLst>
          </p:cNvPr>
          <p:cNvSpPr txBox="1"/>
          <p:nvPr/>
        </p:nvSpPr>
        <p:spPr>
          <a:xfrm>
            <a:off x="576044" y="259951"/>
            <a:ext cx="1103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Les variables Python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E073A-317E-4CAC-ADEE-ACA9DCB9C016}"/>
              </a:ext>
            </a:extLst>
          </p:cNvPr>
          <p:cNvSpPr txBox="1"/>
          <p:nvPr/>
        </p:nvSpPr>
        <p:spPr>
          <a:xfrm>
            <a:off x="576044" y="1127758"/>
            <a:ext cx="1082459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Création des noms de variable Python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942CA2F-74AE-47FC-A2CF-07809DE8401A}"/>
              </a:ext>
            </a:extLst>
          </p:cNvPr>
          <p:cNvSpPr txBox="1"/>
          <p:nvPr/>
        </p:nvSpPr>
        <p:spPr>
          <a:xfrm>
            <a:off x="1113183" y="1879134"/>
            <a:ext cx="10044175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sz="2800" dirty="0"/>
              <a:t>Le premier caractère du nom d’une variable peut être: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Une lettre minuscule de a-z (sans les accents)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Une lettre majuscule de A-Z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Le caractère soulignement (_) </a:t>
            </a:r>
          </a:p>
          <a:p>
            <a:r>
              <a:rPr lang="fr-CA" sz="2800" dirty="0"/>
              <a:t>Après le premier caractère les autres peuvent être: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les nombres de 0-9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les lettres minuscules de a-z (sans les accents)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les lettres majuscules de A-Z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Le caractère soulignement (_) </a:t>
            </a:r>
          </a:p>
          <a:p>
            <a:r>
              <a:rPr lang="fr-CA" sz="2800" dirty="0"/>
              <a:t>Exemple: </a:t>
            </a:r>
            <a:r>
              <a:rPr lang="fr-CA" sz="2800" b="1" dirty="0"/>
              <a:t>tasse_a_Cafe1</a:t>
            </a:r>
          </a:p>
        </p:txBody>
      </p:sp>
    </p:spTree>
    <p:extLst>
      <p:ext uri="{BB962C8B-B14F-4D97-AF65-F5344CB8AC3E}">
        <p14:creationId xmlns:p14="http://schemas.microsoft.com/office/powerpoint/2010/main" val="2758059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70FD0B-607F-4468-B0D8-5F5362C0B1EE}"/>
              </a:ext>
            </a:extLst>
          </p:cNvPr>
          <p:cNvSpPr txBox="1"/>
          <p:nvPr/>
        </p:nvSpPr>
        <p:spPr>
          <a:xfrm>
            <a:off x="576044" y="259951"/>
            <a:ext cx="1103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Les variables Python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E073A-317E-4CAC-ADEE-ACA9DCB9C016}"/>
              </a:ext>
            </a:extLst>
          </p:cNvPr>
          <p:cNvSpPr txBox="1"/>
          <p:nvPr/>
        </p:nvSpPr>
        <p:spPr>
          <a:xfrm>
            <a:off x="576044" y="1127758"/>
            <a:ext cx="10824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Assignation d’une valeur à une variable Python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942CA2F-74AE-47FC-A2CF-07809DE8401A}"/>
              </a:ext>
            </a:extLst>
          </p:cNvPr>
          <p:cNvSpPr txBox="1"/>
          <p:nvPr/>
        </p:nvSpPr>
        <p:spPr>
          <a:xfrm>
            <a:off x="576044" y="1775891"/>
            <a:ext cx="105785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Une valeur est assignée à une variable de la manière la plus simple en plaçant le signe (=) entre elles.</a:t>
            </a:r>
          </a:p>
          <a:p>
            <a:r>
              <a:rPr lang="fr-CA" sz="2800" dirty="0"/>
              <a:t>La syntaxe 	</a:t>
            </a:r>
            <a:r>
              <a:rPr lang="fr-CA" sz="2800" i="1" dirty="0"/>
              <a:t>variable</a:t>
            </a:r>
            <a:r>
              <a:rPr lang="fr-CA" sz="2800" dirty="0"/>
              <a:t>=</a:t>
            </a:r>
            <a:r>
              <a:rPr lang="fr-CA" sz="2800" i="1" dirty="0">
                <a:solidFill>
                  <a:srgbClr val="008000"/>
                </a:solidFill>
              </a:rPr>
              <a:t>valeur</a:t>
            </a:r>
          </a:p>
          <a:p>
            <a:endParaRPr lang="fr-CA" sz="2800" i="1" dirty="0">
              <a:solidFill>
                <a:srgbClr val="008000"/>
              </a:solidFill>
            </a:endParaRPr>
          </a:p>
          <a:p>
            <a:r>
              <a:rPr lang="fr-CA" sz="2800" i="1" dirty="0"/>
              <a:t>Exemple</a:t>
            </a:r>
            <a:r>
              <a:rPr lang="fr-CA" sz="2800" i="1" dirty="0">
                <a:solidFill>
                  <a:srgbClr val="008000"/>
                </a:solidFill>
              </a:rPr>
              <a:t>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EBD82D-5A56-46E3-9D3F-2C2C6216C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937" y="3218109"/>
            <a:ext cx="6428126" cy="173581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6962CCF-3A88-4C7C-9B91-0B17EA09D7C3}"/>
              </a:ext>
            </a:extLst>
          </p:cNvPr>
          <p:cNvSpPr txBox="1"/>
          <p:nvPr/>
        </p:nvSpPr>
        <p:spPr>
          <a:xfrm>
            <a:off x="806741" y="4984462"/>
            <a:ext cx="105785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Une valeur doit être assignée à une variable avant de l’utiliser. </a:t>
            </a:r>
          </a:p>
          <a:p>
            <a:r>
              <a:rPr lang="fr-CA" sz="2800" i="1" dirty="0"/>
              <a:t>Exemple</a:t>
            </a:r>
            <a:r>
              <a:rPr lang="fr-CA" sz="2800" i="1" dirty="0">
                <a:solidFill>
                  <a:srgbClr val="008000"/>
                </a:solidFill>
              </a:rPr>
              <a:t>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08D6EC8-92C7-4EAA-BBF8-6CA5CF86A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608" y="5461515"/>
            <a:ext cx="3138138" cy="139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51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70FD0B-607F-4468-B0D8-5F5362C0B1EE}"/>
              </a:ext>
            </a:extLst>
          </p:cNvPr>
          <p:cNvSpPr txBox="1"/>
          <p:nvPr/>
        </p:nvSpPr>
        <p:spPr>
          <a:xfrm>
            <a:off x="576044" y="259951"/>
            <a:ext cx="1103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Les variables Python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E073A-317E-4CAC-ADEE-ACA9DCB9C016}"/>
              </a:ext>
            </a:extLst>
          </p:cNvPr>
          <p:cNvSpPr txBox="1"/>
          <p:nvPr/>
        </p:nvSpPr>
        <p:spPr>
          <a:xfrm>
            <a:off x="576044" y="1127758"/>
            <a:ext cx="10824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Formatage des sorties de </a:t>
            </a:r>
            <a:r>
              <a:rPr lang="fr-CA" sz="3200" i="1" dirty="0"/>
              <a:t>variable</a:t>
            </a:r>
            <a:r>
              <a:rPr lang="fr-CA" sz="3200" dirty="0"/>
              <a:t> et </a:t>
            </a:r>
            <a:r>
              <a:rPr lang="fr-CA" sz="3200" i="1" dirty="0"/>
              <a:t>string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4D7E6B-2F78-48E1-B612-C82502E2D308}"/>
              </a:ext>
            </a:extLst>
          </p:cNvPr>
          <p:cNvSpPr txBox="1"/>
          <p:nvPr/>
        </p:nvSpPr>
        <p:spPr>
          <a:xfrm>
            <a:off x="882242" y="1846113"/>
            <a:ext cx="10427516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sz="2800" dirty="0"/>
              <a:t>L’utilisation des variables introduit un problème de formatage supplémentaire. La fonction </a:t>
            </a:r>
            <a:r>
              <a:rPr lang="fr-CA" sz="2800" i="1" dirty="0" err="1">
                <a:solidFill>
                  <a:srgbClr val="7030A0"/>
                </a:solidFill>
              </a:rPr>
              <a:t>print</a:t>
            </a:r>
            <a:r>
              <a:rPr lang="fr-CA" sz="2800" dirty="0"/>
              <a:t> introduit automatiquement un espace chaque fois qu’elle rencontre une virgule (</a:t>
            </a:r>
            <a:r>
              <a:rPr lang="fr-CA" sz="2800" b="1" dirty="0"/>
              <a:t>,</a:t>
            </a:r>
            <a:r>
              <a:rPr lang="fr-CA" sz="2800" dirty="0"/>
              <a:t>) dans l’instruction. Cependant, un autre séparateur est souhaité dans certains cas. La variable </a:t>
            </a:r>
            <a:r>
              <a:rPr lang="fr-CA" sz="2800" i="1" dirty="0"/>
              <a:t>sep</a:t>
            </a:r>
            <a:r>
              <a:rPr lang="fr-CA" sz="2800" dirty="0"/>
              <a:t> permet de définir un nouveau séparateur. </a:t>
            </a:r>
          </a:p>
          <a:p>
            <a:r>
              <a:rPr lang="fr-CA" sz="2800" dirty="0"/>
              <a:t>Syntaxe:  </a:t>
            </a:r>
            <a:r>
              <a:rPr lang="fr-CA" sz="2800" b="1" i="1" dirty="0"/>
              <a:t>sep=</a:t>
            </a:r>
            <a:r>
              <a:rPr lang="fr-CA" sz="2800" b="1" i="1" dirty="0">
                <a:solidFill>
                  <a:srgbClr val="008000"/>
                </a:solidFill>
              </a:rPr>
              <a:t>’</a:t>
            </a:r>
            <a:r>
              <a:rPr lang="fr-CA" sz="2800" b="1" i="1" dirty="0" err="1">
                <a:solidFill>
                  <a:srgbClr val="008000"/>
                </a:solidFill>
              </a:rPr>
              <a:t>separateur</a:t>
            </a:r>
            <a:r>
              <a:rPr lang="fr-CA" sz="2800" b="1" i="1" dirty="0"/>
              <a:t>’</a:t>
            </a:r>
          </a:p>
          <a:p>
            <a:r>
              <a:rPr lang="fr-CA" sz="2800" i="1" dirty="0"/>
              <a:t>Exemple</a:t>
            </a:r>
            <a:r>
              <a:rPr lang="fr-CA" sz="2800" dirty="0"/>
              <a:t>: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9004FBC-9848-4819-91B5-0CEFC05E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060" y="5007670"/>
            <a:ext cx="5662279" cy="178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19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70FD0B-607F-4468-B0D8-5F5362C0B1EE}"/>
              </a:ext>
            </a:extLst>
          </p:cNvPr>
          <p:cNvSpPr txBox="1"/>
          <p:nvPr/>
        </p:nvSpPr>
        <p:spPr>
          <a:xfrm>
            <a:off x="576044" y="259951"/>
            <a:ext cx="1103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Les variables Python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E073A-317E-4CAC-ADEE-ACA9DCB9C016}"/>
              </a:ext>
            </a:extLst>
          </p:cNvPr>
          <p:cNvSpPr txBox="1"/>
          <p:nvPr/>
        </p:nvSpPr>
        <p:spPr>
          <a:xfrm>
            <a:off x="576044" y="1127758"/>
            <a:ext cx="10824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Types de données sous Python</a:t>
            </a:r>
            <a:endParaRPr lang="fr-CA" sz="3200" i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DB4A41-13E0-4C8B-A551-A8DA2C14FCBB}"/>
              </a:ext>
            </a:extLst>
          </p:cNvPr>
          <p:cNvSpPr txBox="1"/>
          <p:nvPr/>
        </p:nvSpPr>
        <p:spPr>
          <a:xfrm>
            <a:off x="889233" y="1775687"/>
            <a:ext cx="1041353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fr-CA" sz="2400" b="1" dirty="0"/>
              <a:t>Les </a:t>
            </a:r>
            <a:r>
              <a:rPr lang="fr-CA" sz="2400" b="1" i="1" dirty="0" err="1"/>
              <a:t>integer</a:t>
            </a:r>
            <a:r>
              <a:rPr lang="fr-CA" sz="2400" b="1" i="1" dirty="0"/>
              <a:t> (</a:t>
            </a:r>
            <a:r>
              <a:rPr lang="fr-CA" sz="2400" b="1" i="1" dirty="0" err="1">
                <a:solidFill>
                  <a:srgbClr val="7030A0"/>
                </a:solidFill>
              </a:rPr>
              <a:t>int</a:t>
            </a:r>
            <a:r>
              <a:rPr lang="fr-CA" sz="2400" b="1" i="1" dirty="0"/>
              <a:t>) </a:t>
            </a:r>
            <a:r>
              <a:rPr lang="fr-CA" sz="2400" b="1" dirty="0"/>
              <a:t>ou nombres entiers </a:t>
            </a:r>
            <a:r>
              <a:rPr lang="fr-CA" sz="2400" dirty="0"/>
              <a:t>: comme son nom l'indique un entier est un chiffre sans décimales.</a:t>
            </a:r>
            <a:endParaRPr lang="fr-FR" sz="2400"/>
          </a:p>
          <a:p>
            <a:pPr marL="457200" indent="-457200">
              <a:buFont typeface="Arial"/>
              <a:buChar char="•"/>
            </a:pPr>
            <a:r>
              <a:rPr lang="fr-CA" sz="2400" dirty="0"/>
              <a:t>Les </a:t>
            </a:r>
            <a:r>
              <a:rPr lang="fr-CA" sz="2400" b="1" i="1" dirty="0" err="1"/>
              <a:t>integer</a:t>
            </a:r>
            <a:r>
              <a:rPr lang="fr-CA" sz="2400" dirty="0"/>
              <a:t> </a:t>
            </a:r>
            <a:r>
              <a:rPr lang="fr-CA" sz="2400" b="1" i="1" dirty="0"/>
              <a:t>long</a:t>
            </a:r>
            <a:r>
              <a:rPr lang="fr-CA" sz="2400" dirty="0"/>
              <a:t> (</a:t>
            </a:r>
            <a:r>
              <a:rPr lang="fr-CA" sz="2400" b="1" i="1" dirty="0">
                <a:solidFill>
                  <a:srgbClr val="7030A0"/>
                </a:solidFill>
              </a:rPr>
              <a:t>long</a:t>
            </a:r>
            <a:r>
              <a:rPr lang="fr-CA" sz="2400" dirty="0"/>
              <a:t>) ou </a:t>
            </a:r>
            <a:r>
              <a:rPr lang="fr-CA" sz="2400" b="1" dirty="0"/>
              <a:t>nombre entiers long</a:t>
            </a:r>
            <a:r>
              <a:rPr lang="fr-CA" sz="2400" dirty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fr-CA" sz="2400" b="1" dirty="0"/>
              <a:t>Les </a:t>
            </a:r>
            <a:r>
              <a:rPr lang="fr-CA" sz="2400" b="1" i="1" dirty="0" err="1"/>
              <a:t>float</a:t>
            </a:r>
            <a:r>
              <a:rPr lang="fr-CA" sz="2400" b="1" i="1" dirty="0"/>
              <a:t>  (</a:t>
            </a:r>
            <a:r>
              <a:rPr lang="fr-CA" sz="2400" b="1" i="1" dirty="0" err="1">
                <a:solidFill>
                  <a:srgbClr val="7030A0"/>
                </a:solidFill>
              </a:rPr>
              <a:t>float</a:t>
            </a:r>
            <a:r>
              <a:rPr lang="fr-CA" sz="2400" b="1" i="1" dirty="0"/>
              <a:t>) </a:t>
            </a:r>
            <a:r>
              <a:rPr lang="fr-CA" sz="2400" b="1" dirty="0"/>
              <a:t>ou nombres à virgule.</a:t>
            </a:r>
            <a:endParaRPr lang="fr-CA" sz="2400" dirty="0"/>
          </a:p>
          <a:p>
            <a:pPr marL="457200" indent="-457200">
              <a:buFont typeface="Arial"/>
              <a:buChar char="•"/>
            </a:pPr>
            <a:r>
              <a:rPr lang="fr-CA" sz="2400" b="1" dirty="0"/>
              <a:t>Les </a:t>
            </a:r>
            <a:r>
              <a:rPr lang="fr-CA" sz="2400" b="1" i="1" dirty="0"/>
              <a:t>strings (</a:t>
            </a:r>
            <a:r>
              <a:rPr lang="fr-CA" sz="2400" b="1" i="1" dirty="0" err="1">
                <a:solidFill>
                  <a:srgbClr val="7030A0"/>
                </a:solidFill>
              </a:rPr>
              <a:t>str</a:t>
            </a:r>
            <a:r>
              <a:rPr lang="fr-CA" sz="2400" b="1" i="1" dirty="0"/>
              <a:t>) </a:t>
            </a:r>
            <a:r>
              <a:rPr lang="fr-CA" sz="2400" b="1" dirty="0"/>
              <a:t>ou chaînes de caractères </a:t>
            </a:r>
            <a:r>
              <a:rPr lang="fr-CA" sz="2400" dirty="0"/>
              <a:t>: pour faire simple tout ce qui n'est pas chiffre.</a:t>
            </a:r>
          </a:p>
          <a:p>
            <a:pPr marL="457200" indent="-457200">
              <a:buFont typeface="Arial"/>
              <a:buChar char="•"/>
            </a:pPr>
            <a:r>
              <a:rPr lang="fr-CA" sz="2400" dirty="0"/>
              <a:t>Pour connaître le type d’une variable, on peut utiliser la fonction </a:t>
            </a:r>
            <a:r>
              <a:rPr lang="fr-CA" sz="2400" b="1" dirty="0">
                <a:solidFill>
                  <a:srgbClr val="7030A0"/>
                </a:solidFill>
              </a:rPr>
              <a:t>type</a:t>
            </a:r>
            <a:r>
              <a:rPr lang="fr-CA" sz="2400" b="1" dirty="0"/>
              <a:t>()</a:t>
            </a:r>
          </a:p>
          <a:p>
            <a:pPr marL="457200" indent="-457200">
              <a:buFont typeface="Arial"/>
              <a:buChar char="•"/>
            </a:pPr>
            <a:r>
              <a:rPr lang="fr-CA" sz="2400" dirty="0"/>
              <a:t>Exemple: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134B49-4966-4633-9CE9-E8F568FB8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88" y="4507867"/>
            <a:ext cx="5412199" cy="2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13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70FD0B-607F-4468-B0D8-5F5362C0B1EE}"/>
              </a:ext>
            </a:extLst>
          </p:cNvPr>
          <p:cNvSpPr txBox="1"/>
          <p:nvPr/>
        </p:nvSpPr>
        <p:spPr>
          <a:xfrm>
            <a:off x="576044" y="259951"/>
            <a:ext cx="1103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Les variables Python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E073A-317E-4CAC-ADEE-ACA9DCB9C016}"/>
              </a:ext>
            </a:extLst>
          </p:cNvPr>
          <p:cNvSpPr txBox="1"/>
          <p:nvPr/>
        </p:nvSpPr>
        <p:spPr>
          <a:xfrm>
            <a:off x="576044" y="1127758"/>
            <a:ext cx="10824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Affectation des variables via le Script Input</a:t>
            </a:r>
            <a:endParaRPr lang="fr-CA" sz="3200" i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DB4A41-13E0-4C8B-A551-A8DA2C14FCBB}"/>
              </a:ext>
            </a:extLst>
          </p:cNvPr>
          <p:cNvSpPr txBox="1"/>
          <p:nvPr/>
        </p:nvSpPr>
        <p:spPr>
          <a:xfrm>
            <a:off x="889233" y="1775687"/>
            <a:ext cx="10413534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sz="2800" b="1" i="1" dirty="0">
                <a:solidFill>
                  <a:srgbClr val="008000"/>
                </a:solidFill>
              </a:rPr>
              <a:t>Variable</a:t>
            </a:r>
            <a:r>
              <a:rPr lang="fr-CA" sz="2800" b="1" dirty="0"/>
              <a:t>=</a:t>
            </a:r>
            <a:r>
              <a:rPr lang="fr-CA" sz="2800" b="1" i="1" dirty="0">
                <a:solidFill>
                  <a:srgbClr val="7030A0"/>
                </a:solidFill>
              </a:rPr>
              <a:t>input</a:t>
            </a:r>
            <a:r>
              <a:rPr lang="fr-CA" sz="2800" b="1" dirty="0"/>
              <a:t>(</a:t>
            </a:r>
            <a:r>
              <a:rPr lang="fr-CA" sz="2800" b="1" i="1" dirty="0"/>
              <a:t>user prompt</a:t>
            </a:r>
            <a:r>
              <a:rPr lang="fr-CA" sz="2800" b="1" dirty="0"/>
              <a:t>)</a:t>
            </a:r>
          </a:p>
          <a:p>
            <a:r>
              <a:rPr lang="fr-CA" sz="2800" dirty="0"/>
              <a:t>Affecte à la variable, la valeur saisie par l’utilisateur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5C52D17-EE63-4F01-AA08-19CA53433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38" y="4670129"/>
            <a:ext cx="5149617" cy="217323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98082C-3887-41DF-B0EC-988CE5706A59}"/>
              </a:ext>
            </a:extLst>
          </p:cNvPr>
          <p:cNvSpPr txBox="1"/>
          <p:nvPr/>
        </p:nvSpPr>
        <p:spPr>
          <a:xfrm>
            <a:off x="478172" y="2727552"/>
            <a:ext cx="10824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Type de données assigné via Input</a:t>
            </a:r>
            <a:endParaRPr lang="fr-CA" sz="3200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B766B7-9733-4AE6-B97F-89F937DF25BA}"/>
              </a:ext>
            </a:extLst>
          </p:cNvPr>
          <p:cNvSpPr/>
          <p:nvPr/>
        </p:nvSpPr>
        <p:spPr>
          <a:xfrm>
            <a:off x="678026" y="4485463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800" i="1" dirty="0"/>
              <a:t>Exemple: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48C7AD-2AE1-425A-A76B-110BD32F3DDA}"/>
              </a:ext>
            </a:extLst>
          </p:cNvPr>
          <p:cNvSpPr txBox="1"/>
          <p:nvPr/>
        </p:nvSpPr>
        <p:spPr>
          <a:xfrm>
            <a:off x="889232" y="3223836"/>
            <a:ext cx="100024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La fonction Input considère toutes les données comme des chaînes de caractères (</a:t>
            </a:r>
            <a:r>
              <a:rPr lang="fr-CA" sz="2800" dirty="0" err="1"/>
              <a:t>str</a:t>
            </a:r>
            <a:r>
              <a:rPr lang="fr-CA" sz="2800" dirty="0"/>
              <a:t>) ce qui diffère de la façon dont Python traite les autres affectations de variables.</a:t>
            </a:r>
          </a:p>
          <a:p>
            <a:endParaRPr lang="fr-CA" sz="2800" dirty="0"/>
          </a:p>
          <a:p>
            <a:endParaRPr lang="fr-CA" sz="2800" dirty="0"/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878011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A642F-2021-47D5-B6B2-723F92AFE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165" y="1122363"/>
            <a:ext cx="9660835" cy="2387600"/>
          </a:xfrm>
        </p:spPr>
        <p:txBody>
          <a:bodyPr/>
          <a:lstStyle/>
          <a:p>
            <a:r>
              <a:rPr lang="fr-CA" sz="3200" b="1" dirty="0">
                <a:solidFill>
                  <a:schemeClr val="tx2">
                    <a:lumMod val="75000"/>
                  </a:schemeClr>
                </a:solidFill>
              </a:rPr>
              <a:t>3. Utilisation de l’arithmétique dans vos programmes</a:t>
            </a:r>
            <a:endParaRPr lang="fr-CA" sz="32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1EEAC1-0D96-41D3-879F-92F1E6371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931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3B498E4-A536-409B-99C0-168E966A2BA1}"/>
              </a:ext>
            </a:extLst>
          </p:cNvPr>
          <p:cNvSpPr txBox="1"/>
          <p:nvPr/>
        </p:nvSpPr>
        <p:spPr>
          <a:xfrm>
            <a:off x="1934818" y="304800"/>
            <a:ext cx="808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Les opérateurs mathématiques de Python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FEC88C-EB59-4C65-9E69-2532B77958A5}"/>
              </a:ext>
            </a:extLst>
          </p:cNvPr>
          <p:cNvSpPr txBox="1"/>
          <p:nvPr/>
        </p:nvSpPr>
        <p:spPr>
          <a:xfrm>
            <a:off x="662609" y="1443841"/>
            <a:ext cx="10628243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fr-CA" sz="2800" dirty="0"/>
              <a:t>Python supporte toutes les opérations de bases qu’on peut attendre d’un langage de programmation. On peut saisir l’opération directement à partir de l’invite de l’interpréteur et obtenir le résultat comme une calculatrice. Ou enregistrer dans un fichier avec l’extension </a:t>
            </a:r>
            <a:r>
              <a:rPr lang="fr-CA" sz="2800" b="1" dirty="0"/>
              <a:t>.</a:t>
            </a:r>
            <a:r>
              <a:rPr lang="fr-CA" sz="2800" b="1" dirty="0" err="1"/>
              <a:t>py</a:t>
            </a:r>
            <a:r>
              <a:rPr lang="fr-CA" sz="2800" dirty="0"/>
              <a:t> puis invoquer ce fichier avec Python.</a:t>
            </a:r>
            <a:endParaRPr lang="fr-FR"/>
          </a:p>
          <a:p>
            <a:pPr marL="457200" indent="-457200">
              <a:buFont typeface="Arial"/>
              <a:buChar char="•"/>
            </a:pPr>
            <a:r>
              <a:rPr lang="fr-CA" sz="2800" dirty="0"/>
              <a:t>En plus des opérateurs élémentaires, Python supporte d’autres types d’opérateurs mathématiques.</a:t>
            </a:r>
          </a:p>
          <a:p>
            <a:pPr marL="457200" indent="-457200">
              <a:buFont typeface="Arial"/>
              <a:buChar char="•"/>
            </a:pPr>
            <a:r>
              <a:rPr lang="fr-CA" sz="2800" dirty="0"/>
              <a:t>Python respecte toutes les règles de base de calcul mathématique y compris l’ordre des opérations et l’utilisation des variables.</a:t>
            </a:r>
          </a:p>
        </p:txBody>
      </p:sp>
    </p:spTree>
    <p:extLst>
      <p:ext uri="{BB962C8B-B14F-4D97-AF65-F5344CB8AC3E}">
        <p14:creationId xmlns:p14="http://schemas.microsoft.com/office/powerpoint/2010/main" val="2419282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3B498E4-A536-409B-99C0-168E966A2BA1}"/>
              </a:ext>
            </a:extLst>
          </p:cNvPr>
          <p:cNvSpPr txBox="1"/>
          <p:nvPr/>
        </p:nvSpPr>
        <p:spPr>
          <a:xfrm>
            <a:off x="1934818" y="304800"/>
            <a:ext cx="808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Les opérateurs mathématiques de Python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FEC88C-EB59-4C65-9E69-2532B77958A5}"/>
              </a:ext>
            </a:extLst>
          </p:cNvPr>
          <p:cNvSpPr txBox="1"/>
          <p:nvPr/>
        </p:nvSpPr>
        <p:spPr>
          <a:xfrm>
            <a:off x="755374" y="1382554"/>
            <a:ext cx="1015116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Python divise les opérateurs dans les groupes suivants:</a:t>
            </a:r>
          </a:p>
          <a:p>
            <a:endParaRPr lang="fr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/>
              <a:t>Opérateurs arithmétiques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/>
              <a:t>Opérateurs d'affectation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/>
              <a:t>Opérateurs de comparaison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/>
              <a:t>Opérateurs logiques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/>
              <a:t>Opérateurs d'identité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/>
              <a:t>Opérateurs d'adhésion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/>
              <a:t>Opérateurs au niveau du bit</a:t>
            </a:r>
          </a:p>
          <a:p>
            <a:endParaRPr lang="fr-CA" sz="2800" dirty="0"/>
          </a:p>
          <a:p>
            <a:r>
              <a:rPr lang="fr-CA" sz="2800" dirty="0"/>
              <a:t>Voir le lien suivant pour plus de détail:</a:t>
            </a:r>
          </a:p>
          <a:p>
            <a:r>
              <a:rPr lang="fr-CA" sz="2200" dirty="0">
                <a:hlinkClick r:id="rId2"/>
              </a:rPr>
              <a:t>https://www.w3schools.com/python/python_operators.asp</a:t>
            </a:r>
            <a:endParaRPr lang="fr-CA" sz="2200" dirty="0"/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732281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3B498E4-A536-409B-99C0-168E966A2BA1}"/>
              </a:ext>
            </a:extLst>
          </p:cNvPr>
          <p:cNvSpPr txBox="1"/>
          <p:nvPr/>
        </p:nvSpPr>
        <p:spPr>
          <a:xfrm>
            <a:off x="1934818" y="304800"/>
            <a:ext cx="808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Les opérateurs mathématiques de 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4CDBED-73C7-4480-877A-8FC582FC9A05}"/>
              </a:ext>
            </a:extLst>
          </p:cNvPr>
          <p:cNvSpPr/>
          <p:nvPr/>
        </p:nvSpPr>
        <p:spPr>
          <a:xfrm>
            <a:off x="1153043" y="1057726"/>
            <a:ext cx="4942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Affichage des nombres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BF47D6-11E5-4C12-A2CD-5EA865B0F911}"/>
              </a:ext>
            </a:extLst>
          </p:cNvPr>
          <p:cNvSpPr txBox="1"/>
          <p:nvPr/>
        </p:nvSpPr>
        <p:spPr>
          <a:xfrm>
            <a:off x="927652" y="1810652"/>
            <a:ext cx="1046259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sz="2800" dirty="0"/>
              <a:t>La fonction </a:t>
            </a:r>
            <a:r>
              <a:rPr lang="fr-CA" sz="2800" b="1" i="1" dirty="0" err="1">
                <a:solidFill>
                  <a:srgbClr val="7030A0"/>
                </a:solidFill>
              </a:rPr>
              <a:t>print</a:t>
            </a:r>
            <a:r>
              <a:rPr lang="fr-CA" sz="2800" b="1" i="1" dirty="0">
                <a:solidFill>
                  <a:srgbClr val="7030A0"/>
                </a:solidFill>
              </a:rPr>
              <a:t>()</a:t>
            </a:r>
            <a:r>
              <a:rPr lang="fr-CA" sz="2800" i="1" dirty="0">
                <a:solidFill>
                  <a:srgbClr val="7030A0"/>
                </a:solidFill>
              </a:rPr>
              <a:t> </a:t>
            </a:r>
            <a:r>
              <a:rPr lang="fr-CA" sz="2800" dirty="0"/>
              <a:t>permet d’afficher les nombres comme ils se présentent à elle. Mais il est possible d’utiliser la fonction </a:t>
            </a:r>
            <a:r>
              <a:rPr lang="fr-CA" sz="2800" b="1" i="1" dirty="0">
                <a:solidFill>
                  <a:srgbClr val="7030A0"/>
                </a:solidFill>
              </a:rPr>
              <a:t>format()</a:t>
            </a:r>
            <a:r>
              <a:rPr lang="fr-CA" sz="2800" i="1" dirty="0">
                <a:solidFill>
                  <a:srgbClr val="7030A0"/>
                </a:solidFill>
              </a:rPr>
              <a:t> </a:t>
            </a:r>
            <a:r>
              <a:rPr lang="fr-CA" sz="2800" dirty="0"/>
              <a:t>pour ajuster l’affichage. Cette dernière de séparer la viable de la partie chaîne de caractères en utilisant les accolades </a:t>
            </a:r>
            <a:r>
              <a:rPr lang="fr-CA" sz="2800" dirty="0">
                <a:solidFill>
                  <a:srgbClr val="7030A0"/>
                </a:solidFill>
              </a:rPr>
              <a:t>{}.</a:t>
            </a:r>
          </a:p>
          <a:p>
            <a:r>
              <a:rPr lang="fr-CA" sz="2800" dirty="0"/>
              <a:t>Exemple: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C864DC-3866-458F-B999-CFB77BC1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14" y="3887028"/>
            <a:ext cx="6306308" cy="29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9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690F4-3998-4347-A585-5EC5B3FDF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42" y="1122363"/>
            <a:ext cx="10998678" cy="2387600"/>
          </a:xfrm>
        </p:spPr>
        <p:txBody>
          <a:bodyPr/>
          <a:lstStyle/>
          <a:p>
            <a:r>
              <a:rPr lang="fr-CA" sz="3200" b="1" dirty="0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  <a:t>1. Mise en place d’un environnement de programmation</a:t>
            </a:r>
            <a:endParaRPr lang="fr-CA" sz="3200" dirty="0">
              <a:solidFill>
                <a:schemeClr val="tx2">
                  <a:lumMod val="75000"/>
                </a:schemeClr>
              </a:solidFill>
              <a:ea typeface="+mj-lt"/>
              <a:cs typeface="+mj-lt"/>
            </a:endParaRPr>
          </a:p>
          <a:p>
            <a:endParaRPr lang="fr-CA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3F3F8A-9444-47D5-97A1-623A70A0C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67207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3B498E4-A536-409B-99C0-168E966A2BA1}"/>
              </a:ext>
            </a:extLst>
          </p:cNvPr>
          <p:cNvSpPr txBox="1"/>
          <p:nvPr/>
        </p:nvSpPr>
        <p:spPr>
          <a:xfrm>
            <a:off x="1934818" y="304800"/>
            <a:ext cx="808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Les opérateurs mathématiques de 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4CDBED-73C7-4480-877A-8FC582FC9A05}"/>
              </a:ext>
            </a:extLst>
          </p:cNvPr>
          <p:cNvSpPr/>
          <p:nvPr/>
        </p:nvSpPr>
        <p:spPr>
          <a:xfrm>
            <a:off x="1398886" y="1057726"/>
            <a:ext cx="49968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Utilisation des Fractions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BF47D6-11E5-4C12-A2CD-5EA865B0F911}"/>
              </a:ext>
            </a:extLst>
          </p:cNvPr>
          <p:cNvSpPr txBox="1"/>
          <p:nvPr/>
        </p:nvSpPr>
        <p:spPr>
          <a:xfrm>
            <a:off x="801756" y="1810652"/>
            <a:ext cx="10588487" cy="27392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fr-CA" sz="2400" dirty="0"/>
              <a:t>Python supporte certaines fonctionnalités mathématiques qu’on rencontre souvent dans d’autres langages de programmation. </a:t>
            </a:r>
            <a:endParaRPr lang="fr-FR" sz="1600"/>
          </a:p>
          <a:p>
            <a:pPr marL="457200" indent="-457200">
              <a:buFont typeface="Arial"/>
              <a:buChar char="•"/>
            </a:pPr>
            <a:r>
              <a:rPr lang="fr-CA" sz="2400" dirty="0"/>
              <a:t>Le module des </a:t>
            </a:r>
            <a:r>
              <a:rPr lang="fr-CA" sz="2400" b="1" i="1" dirty="0"/>
              <a:t>Fractions</a:t>
            </a:r>
            <a:r>
              <a:rPr lang="fr-CA" sz="2400" b="1" dirty="0"/>
              <a:t> </a:t>
            </a:r>
            <a:r>
              <a:rPr lang="fr-CA" sz="2400" dirty="0"/>
              <a:t>Python définit un objet spécial appelé </a:t>
            </a:r>
            <a:r>
              <a:rPr lang="fr-CA" sz="2400" b="1" i="1" dirty="0"/>
              <a:t>Fraction</a:t>
            </a:r>
            <a:r>
              <a:rPr lang="fr-CA" sz="2400" dirty="0"/>
              <a:t>. Pour l’utiliser, il faut importer la classe à partir du module des Fractions. Une fois </a:t>
            </a:r>
            <a:r>
              <a:rPr lang="fr-CA" sz="2400" i="1" dirty="0"/>
              <a:t>l’objet Fraction</a:t>
            </a:r>
            <a:r>
              <a:rPr lang="fr-CA" sz="2400" dirty="0"/>
              <a:t> créé, il peut être utilisé dans les calculs mathématiques.</a:t>
            </a:r>
          </a:p>
          <a:p>
            <a:r>
              <a:rPr lang="fr-CA" sz="2800" dirty="0"/>
              <a:t> Exemple: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208788-0244-4DDF-9C83-21CC374D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50" y="4299550"/>
            <a:ext cx="4678241" cy="25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9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3B498E4-A536-409B-99C0-168E966A2BA1}"/>
              </a:ext>
            </a:extLst>
          </p:cNvPr>
          <p:cNvSpPr txBox="1"/>
          <p:nvPr/>
        </p:nvSpPr>
        <p:spPr>
          <a:xfrm>
            <a:off x="1934818" y="304800"/>
            <a:ext cx="808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Les opérateurs mathématiques de 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4CDBED-73C7-4480-877A-8FC582FC9A05}"/>
              </a:ext>
            </a:extLst>
          </p:cNvPr>
          <p:cNvSpPr/>
          <p:nvPr/>
        </p:nvSpPr>
        <p:spPr>
          <a:xfrm>
            <a:off x="1915721" y="1057726"/>
            <a:ext cx="69781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Utilisation des nombres complexes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067B9B-DA4F-4C5C-AE0F-282BB8FBA827}"/>
              </a:ext>
            </a:extLst>
          </p:cNvPr>
          <p:cNvSpPr txBox="1"/>
          <p:nvPr/>
        </p:nvSpPr>
        <p:spPr>
          <a:xfrm>
            <a:off x="728869" y="1810652"/>
            <a:ext cx="10734261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fr-CA" sz="2800" dirty="0"/>
              <a:t>Python supporte les nombres complexes et les calculs qui impliquent ces nombres au grand plaisir des scientifiques et ingénieurs.</a:t>
            </a:r>
            <a:endParaRPr lang="fr-FR"/>
          </a:p>
          <a:p>
            <a:pPr marL="457200" indent="-457200">
              <a:buFont typeface="Arial"/>
              <a:buChar char="•"/>
            </a:pPr>
            <a:r>
              <a:rPr lang="fr-CA" sz="2800" dirty="0"/>
              <a:t>Par définition, un nombre complexe a une partie réelle et une </a:t>
            </a:r>
            <a:r>
              <a:rPr lang="fr-CA" sz="2800"/>
              <a:t>partie imaginaire. Cette dernière est le carré de (-1) qui n’existe pas théoriquement d’où le terme imaginaire. </a:t>
            </a:r>
            <a:endParaRPr lang="fr-CA"/>
          </a:p>
          <a:p>
            <a:pPr marL="457200" indent="-457200">
              <a:buFont typeface="Arial"/>
              <a:buChar char="•"/>
            </a:pPr>
            <a:r>
              <a:rPr lang="fr-CA" sz="2800"/>
              <a:t>Exemple de </a:t>
            </a:r>
            <a:r>
              <a:rPr lang="fr-CA" sz="2800" dirty="0"/>
              <a:t>nombre complexe: 4 + 3j</a:t>
            </a:r>
            <a:endParaRPr lang="fr-CA"/>
          </a:p>
          <a:p>
            <a:pPr marL="457200" indent="-457200">
              <a:buFont typeface="Arial"/>
              <a:buChar char="•"/>
            </a:pPr>
            <a:r>
              <a:rPr lang="fr-CA" sz="2800" dirty="0"/>
              <a:t>On utilise la fonction </a:t>
            </a:r>
            <a:r>
              <a:rPr lang="fr-CA" sz="2800" b="1" i="1" err="1">
                <a:solidFill>
                  <a:srgbClr val="7030A0"/>
                </a:solidFill>
              </a:rPr>
              <a:t>complex</a:t>
            </a:r>
            <a:r>
              <a:rPr lang="fr-CA" sz="2800" b="1" i="1" dirty="0">
                <a:solidFill>
                  <a:srgbClr val="7030A0"/>
                </a:solidFill>
              </a:rPr>
              <a:t>()</a:t>
            </a:r>
            <a:r>
              <a:rPr lang="fr-CA" sz="2800" i="1" dirty="0">
                <a:solidFill>
                  <a:srgbClr val="7030A0"/>
                </a:solidFill>
              </a:rPr>
              <a:t> </a:t>
            </a:r>
            <a:r>
              <a:rPr lang="fr-CA" sz="2800" dirty="0"/>
              <a:t>pour créer les nombres complexes. Celle-ci</a:t>
            </a:r>
            <a:r>
              <a:rPr lang="fr-CA" sz="2800" i="1" dirty="0">
                <a:solidFill>
                  <a:srgbClr val="7030A0"/>
                </a:solidFill>
              </a:rPr>
              <a:t> </a:t>
            </a:r>
            <a:r>
              <a:rPr lang="fr-CA" sz="2800" dirty="0"/>
              <a:t>est une fonction native parce qu’elle fait partie des fonctions standard de la bibliothèque de Python.  Aucune action préalable n’est requise pour l’utiliser.</a:t>
            </a:r>
          </a:p>
        </p:txBody>
      </p:sp>
    </p:spTree>
    <p:extLst>
      <p:ext uri="{BB962C8B-B14F-4D97-AF65-F5344CB8AC3E}">
        <p14:creationId xmlns:p14="http://schemas.microsoft.com/office/powerpoint/2010/main" val="540411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3B498E4-A536-409B-99C0-168E966A2BA1}"/>
              </a:ext>
            </a:extLst>
          </p:cNvPr>
          <p:cNvSpPr txBox="1"/>
          <p:nvPr/>
        </p:nvSpPr>
        <p:spPr>
          <a:xfrm>
            <a:off x="1934818" y="304800"/>
            <a:ext cx="808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Les opérateurs mathématiques de 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4CDBED-73C7-4480-877A-8FC582FC9A05}"/>
              </a:ext>
            </a:extLst>
          </p:cNvPr>
          <p:cNvSpPr/>
          <p:nvPr/>
        </p:nvSpPr>
        <p:spPr>
          <a:xfrm>
            <a:off x="1915721" y="1057726"/>
            <a:ext cx="69781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Utilisation des nombres complexes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067B9B-DA4F-4C5C-AE0F-282BB8FBA827}"/>
              </a:ext>
            </a:extLst>
          </p:cNvPr>
          <p:cNvSpPr txBox="1"/>
          <p:nvPr/>
        </p:nvSpPr>
        <p:spPr>
          <a:xfrm>
            <a:off x="728869" y="1642501"/>
            <a:ext cx="10734261" cy="56015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sz="2800" dirty="0"/>
              <a:t>Exemple:</a:t>
            </a:r>
          </a:p>
          <a:p>
            <a:endParaRPr lang="fr-CA" sz="2800" dirty="0"/>
          </a:p>
          <a:p>
            <a:endParaRPr lang="fr-CA" sz="2800" dirty="0"/>
          </a:p>
          <a:p>
            <a:endParaRPr lang="fr-CA" sz="2800" dirty="0"/>
          </a:p>
          <a:p>
            <a:endParaRPr lang="fr-CA" sz="2800" dirty="0"/>
          </a:p>
          <a:p>
            <a:endParaRPr lang="fr-CA" sz="2800" dirty="0"/>
          </a:p>
          <a:p>
            <a:endParaRPr lang="fr-CA" sz="2800" dirty="0"/>
          </a:p>
          <a:p>
            <a:endParaRPr lang="fr-CA" sz="2800" dirty="0"/>
          </a:p>
          <a:p>
            <a:endParaRPr lang="fr-CA" sz="2800" dirty="0"/>
          </a:p>
          <a:p>
            <a:endParaRPr lang="fr-CA" sz="2800" dirty="0"/>
          </a:p>
          <a:p>
            <a:r>
              <a:rPr lang="fr-CA" sz="2800" dirty="0"/>
              <a:t>Voir le lien suivant pour plus de fonctions natives</a:t>
            </a:r>
          </a:p>
          <a:p>
            <a:r>
              <a:rPr lang="fr-CA" sz="2200" dirty="0">
                <a:hlinkClick r:id="rId2"/>
              </a:rPr>
              <a:t>https://python.doctor/page-builtin-built-in-fonctions-internes-python</a:t>
            </a:r>
            <a:endParaRPr lang="fr-CA" sz="2200" dirty="0"/>
          </a:p>
          <a:p>
            <a:endParaRPr lang="fr-CA" sz="2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94097E-5A93-407D-AB7B-B91F0331F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096" y="1727922"/>
            <a:ext cx="4227442" cy="405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99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3B498E4-A536-409B-99C0-168E966A2BA1}"/>
              </a:ext>
            </a:extLst>
          </p:cNvPr>
          <p:cNvSpPr txBox="1"/>
          <p:nvPr/>
        </p:nvSpPr>
        <p:spPr>
          <a:xfrm>
            <a:off x="1934818" y="304800"/>
            <a:ext cx="808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Les opérateurs mathématiques de 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4CDBED-73C7-4480-877A-8FC582FC9A05}"/>
              </a:ext>
            </a:extLst>
          </p:cNvPr>
          <p:cNvSpPr/>
          <p:nvPr/>
        </p:nvSpPr>
        <p:spPr>
          <a:xfrm>
            <a:off x="1196853" y="1057726"/>
            <a:ext cx="9733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Utilisation des fonctions mathématiques avancées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067B9B-DA4F-4C5C-AE0F-282BB8FBA827}"/>
              </a:ext>
            </a:extLst>
          </p:cNvPr>
          <p:cNvSpPr txBox="1"/>
          <p:nvPr/>
        </p:nvSpPr>
        <p:spPr>
          <a:xfrm>
            <a:off x="720063" y="1626598"/>
            <a:ext cx="10734261" cy="52322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fr-CA" sz="2400" dirty="0"/>
              <a:t>Python dispose de quelques </a:t>
            </a:r>
            <a:r>
              <a:rPr lang="fr-CA" sz="2400" b="1" i="1" dirty="0"/>
              <a:t>méthodes</a:t>
            </a:r>
            <a:r>
              <a:rPr lang="fr-CA" sz="2400" b="1" dirty="0"/>
              <a:t> </a:t>
            </a:r>
            <a:r>
              <a:rPr lang="fr-CA" sz="2400" dirty="0"/>
              <a:t>mathématiques additionnelles qu’on trouve dans les calculs mathématiques avancés de trigonométrie, logarithmiques, statistiques et de la théorie des nombres. </a:t>
            </a:r>
            <a:endParaRPr lang="fr-FR" sz="1600"/>
          </a:p>
          <a:p>
            <a:pPr marL="457200" indent="-457200">
              <a:buFont typeface="Arial"/>
              <a:buChar char="•"/>
            </a:pPr>
            <a:r>
              <a:rPr lang="fr-CA" sz="2400" dirty="0"/>
              <a:t>La distribution Raspbian installe le module </a:t>
            </a:r>
            <a:r>
              <a:rPr lang="fr-CA" sz="2400" b="1" i="1" dirty="0"/>
              <a:t>math</a:t>
            </a:r>
            <a:r>
              <a:rPr lang="fr-CA" sz="2400" b="1" dirty="0"/>
              <a:t> </a:t>
            </a:r>
            <a:r>
              <a:rPr lang="fr-CA" sz="2400" dirty="0"/>
              <a:t>de Python par défaut. </a:t>
            </a:r>
            <a:endParaRPr lang="fr-FR" sz="1600"/>
          </a:p>
          <a:p>
            <a:pPr marL="457200" indent="-457200">
              <a:buFont typeface="Arial"/>
              <a:buChar char="•"/>
            </a:pPr>
            <a:r>
              <a:rPr lang="fr-CA" sz="2400" dirty="0"/>
              <a:t>Par contre il faut utiliser l’instruction </a:t>
            </a:r>
            <a:r>
              <a:rPr lang="fr-CA" sz="2400" b="1" i="1" dirty="0"/>
              <a:t>import</a:t>
            </a:r>
            <a:r>
              <a:rPr lang="fr-CA" sz="2400" b="1" dirty="0"/>
              <a:t> </a:t>
            </a:r>
            <a:r>
              <a:rPr lang="fr-CA" sz="2400" dirty="0"/>
              <a:t>pour importer le module afin de pouvoir l’utiliser dans les scripts Python.</a:t>
            </a:r>
            <a:endParaRPr lang="fr-FR" sz="2400"/>
          </a:p>
          <a:p>
            <a:r>
              <a:rPr lang="fr-CA" sz="2400" dirty="0"/>
              <a:t>Exemple:</a:t>
            </a:r>
          </a:p>
          <a:p>
            <a:endParaRPr lang="fr-CA" sz="2400" dirty="0"/>
          </a:p>
          <a:p>
            <a:endParaRPr lang="fr-CA" sz="2400" dirty="0"/>
          </a:p>
          <a:p>
            <a:endParaRPr lang="fr-CA" sz="2400" dirty="0"/>
          </a:p>
          <a:p>
            <a:endParaRPr lang="fr-CA" sz="2400" dirty="0"/>
          </a:p>
          <a:p>
            <a:endParaRPr lang="fr-CA" sz="2400" dirty="0"/>
          </a:p>
          <a:p>
            <a:r>
              <a:rPr lang="fr-CA" sz="2400"/>
              <a:t>Voir le lien suivant pour plus de fonctions mathématiques:</a:t>
            </a:r>
            <a:endParaRPr lang="fr-CA"/>
          </a:p>
          <a:p>
            <a:r>
              <a:rPr lang="fr-CA" sz="2200" dirty="0">
                <a:hlinkClick r:id="rId2"/>
              </a:rPr>
              <a:t>https://docs.python.org/fr/3.5/library/math.html</a:t>
            </a:r>
            <a:endParaRPr lang="fr-CA" sz="2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0B8E92-C692-42F4-A176-13E470C8A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099" y="3882593"/>
            <a:ext cx="3868486" cy="196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33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3B498E4-A536-409B-99C0-168E966A2BA1}"/>
              </a:ext>
            </a:extLst>
          </p:cNvPr>
          <p:cNvSpPr txBox="1"/>
          <p:nvPr/>
        </p:nvSpPr>
        <p:spPr>
          <a:xfrm>
            <a:off x="1934818" y="304800"/>
            <a:ext cx="808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Les opérateurs mathématiques de 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4CDBED-73C7-4480-877A-8FC582FC9A05}"/>
              </a:ext>
            </a:extLst>
          </p:cNvPr>
          <p:cNvSpPr/>
          <p:nvPr/>
        </p:nvSpPr>
        <p:spPr>
          <a:xfrm>
            <a:off x="1351995" y="1230004"/>
            <a:ext cx="10099240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Utilisation des bibliothèques mathématiques </a:t>
            </a:r>
            <a:r>
              <a:rPr lang="fr-CA" sz="3200" b="1" err="1"/>
              <a:t>NumPy</a:t>
            </a:r>
            <a:endParaRPr lang="fr-CA" sz="3200" b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067B9B-DA4F-4C5C-AE0F-282BB8FBA827}"/>
              </a:ext>
            </a:extLst>
          </p:cNvPr>
          <p:cNvSpPr txBox="1"/>
          <p:nvPr/>
        </p:nvSpPr>
        <p:spPr>
          <a:xfrm>
            <a:off x="919467" y="1878723"/>
            <a:ext cx="11165581" cy="38779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fr-CA" sz="2800" b="1" err="1"/>
              <a:t>NumPy</a:t>
            </a:r>
            <a:r>
              <a:rPr lang="fr-CA" sz="2800" b="1" dirty="0"/>
              <a:t> </a:t>
            </a:r>
            <a:r>
              <a:rPr lang="fr-CA" sz="2800" dirty="0"/>
              <a:t>(</a:t>
            </a:r>
            <a:r>
              <a:rPr lang="fr-CA" sz="2800" err="1"/>
              <a:t>Numerical</a:t>
            </a:r>
            <a:r>
              <a:rPr lang="fr-CA" sz="2800" dirty="0"/>
              <a:t> Python) est une des bibliothèques natives de Python3 utilisée pour travailler avec les tableaux. </a:t>
            </a:r>
            <a:endParaRPr lang="fr-FR"/>
          </a:p>
          <a:p>
            <a:pPr marL="457200" indent="-457200">
              <a:buFont typeface="Arial"/>
              <a:buChar char="•"/>
            </a:pPr>
            <a:r>
              <a:rPr lang="fr-CA" sz="2800" dirty="0"/>
              <a:t>La méthode </a:t>
            </a:r>
            <a:r>
              <a:rPr lang="fr-CA" sz="2800" b="1" err="1"/>
              <a:t>NumPy</a:t>
            </a:r>
            <a:r>
              <a:rPr lang="fr-CA" sz="2800" b="1" dirty="0"/>
              <a:t> </a:t>
            </a:r>
            <a:r>
              <a:rPr lang="fr-CA" sz="2800" dirty="0"/>
              <a:t>permet de manipuler des tableaux multidimensionnels utiles pour des calculs scientifiques et statistiques avancés.</a:t>
            </a:r>
            <a:endParaRPr lang="fr-CA"/>
          </a:p>
          <a:p>
            <a:pPr marL="457200" indent="-457200">
              <a:buFont typeface="Arial"/>
              <a:buChar char="•"/>
            </a:pPr>
            <a:r>
              <a:rPr lang="fr-CA" sz="2800" dirty="0"/>
              <a:t>Voir le lien suivant pout plus de détail:</a:t>
            </a:r>
          </a:p>
          <a:p>
            <a:pPr marL="342900" indent="-342900">
              <a:buFont typeface="Arial"/>
              <a:buChar char="•"/>
            </a:pPr>
            <a:r>
              <a:rPr lang="fr-CA" sz="2200" dirty="0">
                <a:hlinkClick r:id="rId2"/>
              </a:rPr>
              <a:t>https://www.w3schools.com/python/numpy_intro.asp</a:t>
            </a:r>
            <a:endParaRPr lang="fr-CA" sz="2200" dirty="0"/>
          </a:p>
          <a:p>
            <a:pPr marL="457200" indent="-457200">
              <a:buFont typeface="Arial"/>
              <a:buChar char="•"/>
            </a:pPr>
            <a:r>
              <a:rPr lang="fr-CA" sz="2800" b="1" err="1"/>
              <a:t>NumPy</a:t>
            </a:r>
            <a:r>
              <a:rPr lang="fr-CA" sz="2800" b="1" dirty="0"/>
              <a:t> </a:t>
            </a:r>
            <a:r>
              <a:rPr lang="fr-CA" sz="2800" dirty="0"/>
              <a:t>fournit un objet tableau qui est près de 50 fois plus rapide que les listes de Python traditionnelles.</a:t>
            </a:r>
          </a:p>
        </p:txBody>
      </p:sp>
    </p:spTree>
    <p:extLst>
      <p:ext uri="{BB962C8B-B14F-4D97-AF65-F5344CB8AC3E}">
        <p14:creationId xmlns:p14="http://schemas.microsoft.com/office/powerpoint/2010/main" val="2167140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3B498E4-A536-409B-99C0-168E966A2BA1}"/>
              </a:ext>
            </a:extLst>
          </p:cNvPr>
          <p:cNvSpPr txBox="1"/>
          <p:nvPr/>
        </p:nvSpPr>
        <p:spPr>
          <a:xfrm>
            <a:off x="1934818" y="304800"/>
            <a:ext cx="808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Les opérateurs mathématiques de 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4CDBED-73C7-4480-877A-8FC582FC9A05}"/>
              </a:ext>
            </a:extLst>
          </p:cNvPr>
          <p:cNvSpPr/>
          <p:nvPr/>
        </p:nvSpPr>
        <p:spPr>
          <a:xfrm>
            <a:off x="1915721" y="1057726"/>
            <a:ext cx="10099240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Utilisation des bibliothèques mathématiques </a:t>
            </a:r>
            <a:r>
              <a:rPr lang="fr-CA" sz="3200" b="1" err="1"/>
              <a:t>NumPy</a:t>
            </a:r>
            <a:endParaRPr lang="fr-CA" sz="3200" b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067B9B-DA4F-4C5C-AE0F-282BB8FBA827}"/>
              </a:ext>
            </a:extLst>
          </p:cNvPr>
          <p:cNvSpPr txBox="1"/>
          <p:nvPr/>
        </p:nvSpPr>
        <p:spPr>
          <a:xfrm>
            <a:off x="1007981" y="1810652"/>
            <a:ext cx="107342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err="1"/>
              <a:t>NumPy</a:t>
            </a:r>
            <a:r>
              <a:rPr lang="fr-CA" sz="2800" dirty="0"/>
              <a:t> utilise 5 Types pour stocker les données  :</a:t>
            </a:r>
          </a:p>
          <a:p>
            <a:r>
              <a:rPr lang="fr-CA" sz="2800" dirty="0"/>
              <a:t> </a:t>
            </a:r>
          </a:p>
          <a:p>
            <a:r>
              <a:rPr lang="fr-CA" sz="2800" i="1" dirty="0"/>
              <a:t> </a:t>
            </a:r>
            <a:r>
              <a:rPr lang="fr-CA" sz="2800" i="1" dirty="0" err="1"/>
              <a:t>bool</a:t>
            </a:r>
            <a:r>
              <a:rPr lang="fr-CA" sz="2800" i="1" dirty="0"/>
              <a:t>  	</a:t>
            </a:r>
            <a:r>
              <a:rPr lang="fr-CA" sz="2800" dirty="0"/>
              <a:t>booléennes</a:t>
            </a:r>
          </a:p>
          <a:p>
            <a:r>
              <a:rPr lang="fr-CA" sz="2800" i="1" dirty="0" err="1"/>
              <a:t>int</a:t>
            </a:r>
            <a:r>
              <a:rPr lang="fr-CA" sz="2800" i="1" dirty="0"/>
              <a:t>		entiers</a:t>
            </a:r>
          </a:p>
          <a:p>
            <a:r>
              <a:rPr lang="fr-CA" sz="2800" i="1" dirty="0" err="1"/>
              <a:t>uint</a:t>
            </a:r>
            <a:r>
              <a:rPr lang="fr-CA" sz="2800" i="1" dirty="0"/>
              <a:t>		entiers non signés</a:t>
            </a:r>
          </a:p>
          <a:p>
            <a:r>
              <a:rPr lang="fr-CA" sz="2800" i="1" dirty="0" err="1"/>
              <a:t>float</a:t>
            </a:r>
            <a:r>
              <a:rPr lang="fr-CA" sz="2800" i="1" dirty="0"/>
              <a:t>		nombres décimaux </a:t>
            </a:r>
          </a:p>
          <a:p>
            <a:r>
              <a:rPr lang="fr-CA" sz="2800" i="1" dirty="0" err="1"/>
              <a:t>complex</a:t>
            </a:r>
            <a:r>
              <a:rPr lang="fr-CA" sz="2800" i="1" dirty="0"/>
              <a:t>	nombres complexes</a:t>
            </a:r>
          </a:p>
          <a:p>
            <a:endParaRPr lang="fr-CA" sz="2800" dirty="0"/>
          </a:p>
          <a:p>
            <a:r>
              <a:rPr lang="fr-CA" sz="2800" dirty="0"/>
              <a:t> Exemple: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D50A4A-30C8-4F59-B6C7-8138FDF7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888" y="3617843"/>
            <a:ext cx="5969112" cy="268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09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45307-FBF1-4A9C-86BB-AE786D66A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sz="3200" b="1" dirty="0">
                <a:solidFill>
                  <a:schemeClr val="tx2">
                    <a:lumMod val="75000"/>
                  </a:schemeClr>
                </a:solidFill>
              </a:rPr>
              <a:t>4. Contrôler vos programmes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70AF7D-E4BF-4469-9F3F-7BADE344F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3057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7A1C2-C086-463B-90A1-E93AA3C1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601043"/>
          </a:xfrm>
        </p:spPr>
        <p:txBody>
          <a:bodyPr/>
          <a:lstStyle/>
          <a:p>
            <a:r>
              <a:rPr lang="fr-CA" sz="3200" dirty="0">
                <a:solidFill>
                  <a:srgbClr val="FF0000"/>
                </a:solidFill>
              </a:rPr>
              <a:t>Conditions Python et instructions </a:t>
            </a:r>
            <a:r>
              <a:rPr lang="fr-CA" sz="3200" i="1" dirty="0">
                <a:solidFill>
                  <a:srgbClr val="FF0000"/>
                </a:solidFill>
              </a:rPr>
              <a:t>if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5D7321-47DC-4362-9BB5-849D6130EC87}"/>
              </a:ext>
            </a:extLst>
          </p:cNvPr>
          <p:cNvSpPr txBox="1"/>
          <p:nvPr/>
        </p:nvSpPr>
        <p:spPr>
          <a:xfrm>
            <a:off x="1007165" y="1102578"/>
            <a:ext cx="10574755" cy="53860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sz="2400" dirty="0"/>
              <a:t>La commande structurée la plus basique est l’instruction </a:t>
            </a:r>
            <a:r>
              <a:rPr lang="fr-CA" sz="2400" b="1" i="1" dirty="0">
                <a:solidFill>
                  <a:srgbClr val="7030A0"/>
                </a:solidFill>
              </a:rPr>
              <a:t>if</a:t>
            </a:r>
            <a:r>
              <a:rPr lang="fr-CA" sz="2400" dirty="0"/>
              <a:t>. En Python l’instruction if a le format basic suivant:</a:t>
            </a:r>
          </a:p>
          <a:p>
            <a:r>
              <a:rPr lang="fr-CA" sz="2400" dirty="0"/>
              <a:t> </a:t>
            </a:r>
            <a:r>
              <a:rPr lang="fr-CA" sz="2400" b="1" i="1" dirty="0">
                <a:solidFill>
                  <a:srgbClr val="7030A0"/>
                </a:solidFill>
              </a:rPr>
              <a:t>if </a:t>
            </a:r>
            <a:r>
              <a:rPr lang="fr-CA" sz="2400" b="1" i="1" dirty="0"/>
              <a:t>(</a:t>
            </a:r>
            <a:r>
              <a:rPr lang="fr-CA" sz="2400" b="1" i="1" dirty="0">
                <a:solidFill>
                  <a:srgbClr val="008000"/>
                </a:solidFill>
              </a:rPr>
              <a:t>condition</a:t>
            </a:r>
            <a:r>
              <a:rPr lang="fr-CA" sz="2400" b="1" i="1" dirty="0"/>
              <a:t>) : instruction</a:t>
            </a:r>
          </a:p>
          <a:p>
            <a:r>
              <a:rPr lang="fr-CA" sz="2400" dirty="0"/>
              <a:t>Comparé à d’autres langages ce format n’a pas le mot clé « </a:t>
            </a:r>
            <a:r>
              <a:rPr lang="fr-CA" sz="2400" err="1">
                <a:solidFill>
                  <a:srgbClr val="FF0000"/>
                </a:solidFill>
              </a:rPr>
              <a:t>then</a:t>
            </a:r>
            <a:r>
              <a:rPr lang="fr-CA" sz="2400" dirty="0"/>
              <a:t> » dans l’instruction. Python utilise « </a:t>
            </a:r>
            <a:r>
              <a:rPr lang="fr-CA" sz="2400" b="1" dirty="0">
                <a:solidFill>
                  <a:srgbClr val="FF0000"/>
                </a:solidFill>
              </a:rPr>
              <a:t>:</a:t>
            </a:r>
            <a:r>
              <a:rPr lang="fr-CA" sz="2400" dirty="0"/>
              <a:t> » à la place du mot clé « </a:t>
            </a:r>
            <a:r>
              <a:rPr lang="fr-CA" sz="2400" err="1">
                <a:solidFill>
                  <a:srgbClr val="FF0000"/>
                </a:solidFill>
              </a:rPr>
              <a:t>then</a:t>
            </a:r>
            <a:r>
              <a:rPr lang="fr-CA" sz="2400" dirty="0"/>
              <a:t> ».</a:t>
            </a:r>
          </a:p>
          <a:p>
            <a:endParaRPr lang="fr-CA" sz="24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2800" dirty="0"/>
              <a:t>Regroupement de plusieurs instructions: </a:t>
            </a:r>
          </a:p>
          <a:p>
            <a:pPr marL="457200" indent="-457200">
              <a:buFont typeface="Arial"/>
              <a:buChar char="•"/>
            </a:pPr>
            <a:r>
              <a:rPr lang="fr-CA" sz="2400"/>
              <a:t>Certains langages</a:t>
            </a:r>
            <a:r>
              <a:rPr lang="fr-CA" sz="2400" dirty="0"/>
              <a:t> </a:t>
            </a:r>
            <a:r>
              <a:rPr lang="fr-CA" sz="2400"/>
              <a:t>utilisent</a:t>
            </a:r>
            <a:r>
              <a:rPr lang="fr-CA" sz="2400" dirty="0"/>
              <a:t> des </a:t>
            </a:r>
            <a:r>
              <a:rPr lang="fr-CA" sz="2400" dirty="0">
                <a:solidFill>
                  <a:srgbClr val="FF0000"/>
                </a:solidFill>
              </a:rPr>
              <a:t>{}</a:t>
            </a:r>
            <a:r>
              <a:rPr lang="fr-CA" sz="2400"/>
              <a:t> ou le mot clés </a:t>
            </a:r>
            <a:r>
              <a:rPr lang="fr-CA" sz="2400" err="1">
                <a:solidFill>
                  <a:srgbClr val="FF0000"/>
                </a:solidFill>
              </a:rPr>
              <a:t>then</a:t>
            </a:r>
            <a:r>
              <a:rPr lang="fr-CA" sz="2400" dirty="0"/>
              <a:t> pour regrouper plusieurs sorties à la commande </a:t>
            </a:r>
            <a:r>
              <a:rPr lang="fr-CA" sz="2400" b="1" i="1" dirty="0">
                <a:solidFill>
                  <a:srgbClr val="7030A0"/>
                </a:solidFill>
              </a:rPr>
              <a:t>if</a:t>
            </a:r>
            <a:r>
              <a:rPr lang="fr-CA" sz="2400" dirty="0"/>
              <a:t>. </a:t>
            </a:r>
          </a:p>
          <a:p>
            <a:pPr marL="457200" indent="-457200">
              <a:buFont typeface="Arial"/>
              <a:buChar char="•"/>
            </a:pPr>
            <a:r>
              <a:rPr lang="fr-CA" sz="2400" dirty="0"/>
              <a:t>Python utilise </a:t>
            </a:r>
            <a:r>
              <a:rPr lang="fr-CA" sz="2400" b="1" dirty="0"/>
              <a:t>l’indentation</a:t>
            </a:r>
            <a:r>
              <a:rPr lang="fr-CA" sz="2400" dirty="0"/>
              <a:t> pour associer plusieurs sorties à la commande </a:t>
            </a:r>
            <a:r>
              <a:rPr lang="fr-CA" sz="2400" b="1" i="1" dirty="0">
                <a:solidFill>
                  <a:srgbClr val="7030A0"/>
                </a:solidFill>
              </a:rPr>
              <a:t>if</a:t>
            </a:r>
            <a:r>
              <a:rPr lang="fr-CA" sz="2400" dirty="0"/>
              <a:t>. </a:t>
            </a:r>
            <a:endParaRPr lang="fr-CA" sz="2400"/>
          </a:p>
          <a:p>
            <a:pPr marL="457200" indent="-457200">
              <a:buFont typeface="Arial"/>
              <a:buChar char="•"/>
            </a:pPr>
            <a:r>
              <a:rPr lang="fr-CA" sz="2400" dirty="0"/>
              <a:t>On peut utiliser exclusivement la tabulation ou des espaces pour l’indentation.</a:t>
            </a:r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901761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7A1C2-C086-463B-90A1-E93AA3C1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601043"/>
          </a:xfrm>
        </p:spPr>
        <p:txBody>
          <a:bodyPr/>
          <a:lstStyle/>
          <a:p>
            <a:r>
              <a:rPr lang="fr-CA" sz="3200" dirty="0">
                <a:solidFill>
                  <a:srgbClr val="FF0000"/>
                </a:solidFill>
              </a:rPr>
              <a:t>Conditions Python et instructions </a:t>
            </a:r>
            <a:r>
              <a:rPr lang="fr-CA" sz="3200" i="1" dirty="0">
                <a:solidFill>
                  <a:srgbClr val="FF0000"/>
                </a:solidFill>
              </a:rPr>
              <a:t>if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5D7321-47DC-4362-9BB5-849D6130EC87}"/>
              </a:ext>
            </a:extLst>
          </p:cNvPr>
          <p:cNvSpPr txBox="1"/>
          <p:nvPr/>
        </p:nvSpPr>
        <p:spPr>
          <a:xfrm>
            <a:off x="1007165" y="1102578"/>
            <a:ext cx="10574755" cy="58169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sz="2800" dirty="0"/>
              <a:t>Exemple: </a:t>
            </a:r>
          </a:p>
          <a:p>
            <a:endParaRPr lang="fr-CA" sz="2800" dirty="0"/>
          </a:p>
          <a:p>
            <a:endParaRPr lang="fr-CA" sz="2800" dirty="0"/>
          </a:p>
          <a:p>
            <a:endParaRPr lang="fr-CA" sz="2800" dirty="0"/>
          </a:p>
          <a:p>
            <a:endParaRPr lang="fr-CA" sz="2800" dirty="0"/>
          </a:p>
          <a:p>
            <a:endParaRPr lang="fr-CA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CA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/>
              <a:t>Ajout d’options avec l’instruction </a:t>
            </a:r>
            <a:r>
              <a:rPr lang="fr-CA" sz="3200" b="1" i="1" err="1">
                <a:solidFill>
                  <a:srgbClr val="7030A0"/>
                </a:solidFill>
              </a:rPr>
              <a:t>else</a:t>
            </a:r>
            <a:endParaRPr lang="fr-CA" sz="3200" b="1" i="1">
              <a:solidFill>
                <a:srgbClr val="7030A0"/>
              </a:solidFill>
            </a:endParaRPr>
          </a:p>
          <a:p>
            <a:r>
              <a:rPr lang="fr-CA" sz="2800" dirty="0"/>
              <a:t>Dans la commande </a:t>
            </a:r>
            <a:r>
              <a:rPr lang="fr-CA" sz="2800" b="1" i="1" dirty="0"/>
              <a:t>if </a:t>
            </a:r>
            <a:r>
              <a:rPr lang="fr-CA" sz="2800" dirty="0"/>
              <a:t>seule une option est considérée pour exécuter les instructions. Si la condition retourne la valeur logique </a:t>
            </a:r>
            <a:r>
              <a:rPr lang="fr-CA" sz="2800" b="1" i="1" dirty="0"/>
              <a:t>False</a:t>
            </a:r>
            <a:r>
              <a:rPr lang="fr-CA" sz="2800" dirty="0"/>
              <a:t>, Python passe seulement à l’instruction suivante dans le script.  </a:t>
            </a:r>
            <a:r>
              <a:rPr lang="fr-CA" sz="2800" b="1" i="1" err="1">
                <a:solidFill>
                  <a:srgbClr val="7030A0"/>
                </a:solidFill>
              </a:rPr>
              <a:t>else</a:t>
            </a:r>
            <a:r>
              <a:rPr lang="fr-CA" sz="2800" b="1" i="1" dirty="0"/>
              <a:t> </a:t>
            </a:r>
            <a:r>
              <a:rPr lang="fr-CA" sz="2800" dirty="0"/>
              <a:t>permet d’exécuter des instructions alternatives si la condition est fausse.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2FD91F-0061-4C72-AADF-C9A7830ED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091" y="1410138"/>
            <a:ext cx="6185083" cy="259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40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7A1C2-C086-463B-90A1-E93AA3C1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601043"/>
          </a:xfrm>
        </p:spPr>
        <p:txBody>
          <a:bodyPr/>
          <a:lstStyle/>
          <a:p>
            <a:r>
              <a:rPr lang="fr-CA" sz="3200" dirty="0">
                <a:solidFill>
                  <a:srgbClr val="FF0000"/>
                </a:solidFill>
              </a:rPr>
              <a:t>Conditions Python et instructions </a:t>
            </a:r>
            <a:r>
              <a:rPr lang="fr-CA" sz="3200" i="1" dirty="0">
                <a:solidFill>
                  <a:srgbClr val="FF0000"/>
                </a:solidFill>
              </a:rPr>
              <a:t>if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5D7321-47DC-4362-9BB5-849D6130EC87}"/>
              </a:ext>
            </a:extLst>
          </p:cNvPr>
          <p:cNvSpPr txBox="1"/>
          <p:nvPr/>
        </p:nvSpPr>
        <p:spPr>
          <a:xfrm>
            <a:off x="1007165" y="1102578"/>
            <a:ext cx="10574755" cy="57554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sz="2800" dirty="0"/>
              <a:t>La syntaxe de la structure de la commande:</a:t>
            </a:r>
          </a:p>
          <a:p>
            <a:r>
              <a:rPr lang="fr-CA" sz="2800" b="1" dirty="0"/>
              <a:t> </a:t>
            </a:r>
            <a:r>
              <a:rPr lang="fr-CA" sz="2800" b="1" i="1" dirty="0">
                <a:solidFill>
                  <a:srgbClr val="7030A0"/>
                </a:solidFill>
              </a:rPr>
              <a:t>if </a:t>
            </a:r>
            <a:r>
              <a:rPr lang="fr-CA" sz="2800" b="1" i="1" dirty="0"/>
              <a:t>(</a:t>
            </a:r>
            <a:r>
              <a:rPr lang="fr-CA" sz="2800" b="1" i="1" dirty="0">
                <a:solidFill>
                  <a:srgbClr val="008000"/>
                </a:solidFill>
              </a:rPr>
              <a:t>condition</a:t>
            </a:r>
            <a:r>
              <a:rPr lang="fr-CA" sz="2800" b="1" i="1" dirty="0"/>
              <a:t>) : instruction1</a:t>
            </a:r>
          </a:p>
          <a:p>
            <a:r>
              <a:rPr lang="fr-CA" sz="2800" b="1" i="1" err="1">
                <a:solidFill>
                  <a:srgbClr val="7030A0"/>
                </a:solidFill>
              </a:rPr>
              <a:t>else</a:t>
            </a:r>
            <a:r>
              <a:rPr lang="fr-CA" sz="2800" b="1" dirty="0"/>
              <a:t>: </a:t>
            </a:r>
            <a:r>
              <a:rPr lang="fr-CA" sz="2800" b="1" i="1" dirty="0"/>
              <a:t>instruction2</a:t>
            </a:r>
          </a:p>
          <a:p>
            <a:endParaRPr lang="fr-CA" sz="2800" dirty="0"/>
          </a:p>
          <a:p>
            <a:r>
              <a:rPr lang="fr-CA" sz="2800" dirty="0"/>
              <a:t>Faire attention à </a:t>
            </a:r>
            <a:r>
              <a:rPr lang="fr-CA" sz="2800" b="1" dirty="0"/>
              <a:t>l’indentation</a:t>
            </a:r>
            <a:r>
              <a:rPr lang="fr-CA" sz="2800" dirty="0"/>
              <a:t> </a:t>
            </a:r>
            <a:r>
              <a:rPr lang="fr-CA" sz="2800" b="1" i="1" dirty="0">
                <a:solidFill>
                  <a:srgbClr val="7030A0"/>
                </a:solidFill>
              </a:rPr>
              <a:t>if</a:t>
            </a:r>
            <a:r>
              <a:rPr lang="fr-CA" sz="2800" b="1" dirty="0"/>
              <a:t> </a:t>
            </a:r>
            <a:r>
              <a:rPr lang="fr-CA" sz="2800" dirty="0"/>
              <a:t>et </a:t>
            </a:r>
            <a:r>
              <a:rPr lang="fr-CA" sz="2800" b="1" i="1" err="1">
                <a:solidFill>
                  <a:srgbClr val="7030A0"/>
                </a:solidFill>
              </a:rPr>
              <a:t>else</a:t>
            </a:r>
            <a:r>
              <a:rPr lang="fr-CA" sz="2800" b="1" dirty="0"/>
              <a:t> </a:t>
            </a:r>
            <a:r>
              <a:rPr lang="fr-CA" sz="2800" dirty="0"/>
              <a:t>doivent être alignés.</a:t>
            </a:r>
          </a:p>
          <a:p>
            <a:endParaRPr lang="fr-CA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Ajout de plus d’options avec l’instruction </a:t>
            </a:r>
            <a:r>
              <a:rPr lang="fr-CA" sz="3200" b="1" i="1" err="1">
                <a:solidFill>
                  <a:srgbClr val="7030A0"/>
                </a:solidFill>
              </a:rPr>
              <a:t>elif</a:t>
            </a:r>
            <a:endParaRPr lang="fr-CA" sz="3200" b="1" i="1">
              <a:solidFill>
                <a:srgbClr val="7030A0"/>
              </a:solidFill>
            </a:endParaRPr>
          </a:p>
          <a:p>
            <a:r>
              <a:rPr lang="fr-CA" sz="2800" dirty="0"/>
              <a:t>Dans certains cas il y a plusieurs niveaux de condition nécessitant de multiple utilisation de </a:t>
            </a:r>
            <a:r>
              <a:rPr lang="fr-CA" sz="2800" i="1" dirty="0"/>
              <a:t>if</a:t>
            </a:r>
            <a:r>
              <a:rPr lang="fr-CA" sz="2800" dirty="0"/>
              <a:t>. La syntaxe de la structure de la commande :</a:t>
            </a:r>
          </a:p>
          <a:p>
            <a:r>
              <a:rPr lang="fr-CA" sz="2800" b="1" i="1" dirty="0">
                <a:solidFill>
                  <a:srgbClr val="7030A0"/>
                </a:solidFill>
              </a:rPr>
              <a:t>If</a:t>
            </a:r>
            <a:r>
              <a:rPr lang="fr-CA" sz="2800" b="1" i="1" dirty="0"/>
              <a:t> (</a:t>
            </a:r>
            <a:r>
              <a:rPr lang="fr-CA" sz="2800" b="1" i="1" dirty="0">
                <a:solidFill>
                  <a:srgbClr val="008000"/>
                </a:solidFill>
              </a:rPr>
              <a:t>condition1</a:t>
            </a:r>
            <a:r>
              <a:rPr lang="fr-CA" sz="2800" b="1" i="1" dirty="0"/>
              <a:t>) : instruction1</a:t>
            </a:r>
          </a:p>
          <a:p>
            <a:r>
              <a:rPr lang="fr-CA" sz="2800" b="1" i="1" err="1">
                <a:solidFill>
                  <a:srgbClr val="7030A0"/>
                </a:solidFill>
              </a:rPr>
              <a:t>elif</a:t>
            </a:r>
            <a:r>
              <a:rPr lang="fr-CA" sz="2800" b="1" i="1" dirty="0"/>
              <a:t> (</a:t>
            </a:r>
            <a:r>
              <a:rPr lang="fr-CA" sz="2800" b="1" i="1" dirty="0">
                <a:solidFill>
                  <a:srgbClr val="008000"/>
                </a:solidFill>
              </a:rPr>
              <a:t>condition2</a:t>
            </a:r>
            <a:r>
              <a:rPr lang="fr-CA" sz="2800" b="1" i="1" dirty="0"/>
              <a:t>) : instruction2</a:t>
            </a:r>
          </a:p>
          <a:p>
            <a:r>
              <a:rPr lang="fr-CA" sz="2800" b="1" i="1" err="1">
                <a:solidFill>
                  <a:srgbClr val="7030A0"/>
                </a:solidFill>
              </a:rPr>
              <a:t>else</a:t>
            </a:r>
            <a:r>
              <a:rPr lang="fr-CA" sz="2800" b="1" i="1" dirty="0"/>
              <a:t>: instruction3</a:t>
            </a:r>
          </a:p>
        </p:txBody>
      </p:sp>
    </p:spTree>
    <p:extLst>
      <p:ext uri="{BB962C8B-B14F-4D97-AF65-F5344CB8AC3E}">
        <p14:creationId xmlns:p14="http://schemas.microsoft.com/office/powerpoint/2010/main" val="107528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0CEBB1-86F5-4950-B995-C23CFDE48618}"/>
              </a:ext>
            </a:extLst>
          </p:cNvPr>
          <p:cNvSpPr/>
          <p:nvPr/>
        </p:nvSpPr>
        <p:spPr>
          <a:xfrm>
            <a:off x="1232452" y="430696"/>
            <a:ext cx="8865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Environnement de Développement Intégré (EDI)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60B1227-9139-4D33-A028-B8678FFE08DF}"/>
              </a:ext>
            </a:extLst>
          </p:cNvPr>
          <p:cNvSpPr txBox="1"/>
          <p:nvPr/>
        </p:nvSpPr>
        <p:spPr>
          <a:xfrm>
            <a:off x="1186069" y="1113183"/>
            <a:ext cx="9819861" cy="54322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fr-CA" sz="2800" dirty="0"/>
              <a:t>Il existe un certain nombre d'EDI qui prennent en charge le langage de programmation Python. </a:t>
            </a:r>
            <a:endParaRPr lang="fr-FR" dirty="0"/>
          </a:p>
          <a:p>
            <a:pPr marL="457200" indent="-457200">
              <a:buFont typeface="Arial"/>
              <a:buChar char="•"/>
            </a:pPr>
            <a:r>
              <a:rPr lang="fr-CA" sz="2800" dirty="0"/>
              <a:t>De nombreux éditeurs et IDE fournissent la coloration syntaxique, des outils de débogage et Contrôles</a:t>
            </a:r>
            <a:r>
              <a:rPr lang="fr-CA" sz="2800" b="1" dirty="0"/>
              <a:t> </a:t>
            </a:r>
            <a:r>
              <a:rPr lang="fr-CA" sz="2800" dirty="0"/>
              <a:t>PEP 8. </a:t>
            </a:r>
            <a:r>
              <a:rPr lang="fr-CA" sz="1500" dirty="0"/>
              <a:t>(voir </a:t>
            </a:r>
            <a:r>
              <a:rPr lang="fr-CA" sz="1500" dirty="0">
                <a:hlinkClick r:id="rId2"/>
              </a:rPr>
              <a:t>https://www.python.org/dev/peps/pep-0008/</a:t>
            </a:r>
            <a:r>
              <a:rPr lang="fr-CA" sz="1500" dirty="0"/>
              <a:t>)</a:t>
            </a:r>
            <a:endParaRPr lang="fr-CA"/>
          </a:p>
          <a:p>
            <a:pPr marL="457200" indent="-457200">
              <a:buFont typeface="Arial"/>
              <a:buChar char="•"/>
            </a:pPr>
            <a:endParaRPr lang="fr-CA" sz="2800" dirty="0"/>
          </a:p>
          <a:p>
            <a:pPr marL="457200" indent="-457200">
              <a:buFont typeface="Arial"/>
              <a:buChar char="•"/>
            </a:pPr>
            <a:r>
              <a:rPr lang="fr-CA" sz="2800" dirty="0"/>
              <a:t>Voir une liste complète à l’adresse suivante:</a:t>
            </a:r>
            <a:endParaRPr lang="fr-CA" dirty="0"/>
          </a:p>
          <a:p>
            <a:r>
              <a:rPr lang="fr-CA" sz="2400" dirty="0">
                <a:hlinkClick r:id="rId3"/>
              </a:rPr>
              <a:t>https://wiki.python.org/moin/IntegratedDevelopmentEnvironments</a:t>
            </a:r>
            <a:endParaRPr lang="fr-CA" sz="2400" dirty="0"/>
          </a:p>
          <a:p>
            <a:pPr marL="457200" indent="-457200">
              <a:buFont typeface="Arial"/>
              <a:buChar char="•"/>
            </a:pPr>
            <a:endParaRPr lang="fr-CA" sz="2800" dirty="0"/>
          </a:p>
          <a:p>
            <a:pPr marL="457200" indent="-457200">
              <a:buFont typeface="Arial"/>
              <a:buChar char="•"/>
            </a:pPr>
            <a:r>
              <a:rPr lang="fr-CA" sz="2800" dirty="0"/>
              <a:t>Plusieurs EDI sont installés sur le Raspberry Pi4 prêt à l’emploi pour les langages qu’ils supportent. Nous pouvons choisir d’installer un EDI différent avec la commande </a:t>
            </a:r>
            <a:r>
              <a:rPr lang="fr-CA" sz="2800" b="1" i="1" dirty="0"/>
              <a:t>apt-get </a:t>
            </a:r>
            <a:r>
              <a:rPr lang="fr-CA" sz="2800" b="1" i="1" dirty="0" err="1"/>
              <a:t>install</a:t>
            </a:r>
            <a:r>
              <a:rPr lang="fr-CA" sz="2800" b="1" i="1" dirty="0"/>
              <a:t> </a:t>
            </a:r>
            <a:r>
              <a:rPr lang="fr-CA" sz="2800" b="1" i="1" dirty="0" err="1"/>
              <a:t>NomIDE</a:t>
            </a:r>
            <a:endParaRPr lang="fr-CA" sz="2800" b="1" i="1" dirty="0"/>
          </a:p>
        </p:txBody>
      </p:sp>
    </p:spTree>
    <p:extLst>
      <p:ext uri="{BB962C8B-B14F-4D97-AF65-F5344CB8AC3E}">
        <p14:creationId xmlns:p14="http://schemas.microsoft.com/office/powerpoint/2010/main" val="2366208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8CF1F-1F91-4F03-BDBE-6807FAC2A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sz="3200" b="1" dirty="0">
                <a:solidFill>
                  <a:schemeClr val="tx2">
                    <a:lumMod val="75000"/>
                  </a:schemeClr>
                </a:solidFill>
              </a:rPr>
              <a:t>5. Structures de contrôle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36DB2B-81F2-4942-A396-D95DF17B1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512544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A261B-9494-47CE-9F5C-64F22D8A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574539"/>
          </a:xfrm>
        </p:spPr>
        <p:txBody>
          <a:bodyPr/>
          <a:lstStyle/>
          <a:p>
            <a:r>
              <a:rPr lang="fr-CA" sz="3200" dirty="0">
                <a:solidFill>
                  <a:srgbClr val="FF0000"/>
                </a:solidFill>
              </a:rPr>
              <a:t>Réalisation de tâches itératives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8D3454-AF21-448C-BE1B-EFD6173AAB7E}"/>
              </a:ext>
            </a:extLst>
          </p:cNvPr>
          <p:cNvSpPr txBox="1"/>
          <p:nvPr/>
        </p:nvSpPr>
        <p:spPr>
          <a:xfrm>
            <a:off x="940904" y="1510748"/>
            <a:ext cx="10972320" cy="52014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sz="3200" dirty="0"/>
              <a:t>Boucle </a:t>
            </a:r>
            <a:r>
              <a:rPr lang="fr-CA" sz="3200" b="1" i="1" dirty="0">
                <a:solidFill>
                  <a:srgbClr val="7030A0"/>
                </a:solidFill>
              </a:rPr>
              <a:t>for</a:t>
            </a:r>
            <a:r>
              <a:rPr lang="fr-CA" sz="3200" b="1" dirty="0"/>
              <a:t> </a:t>
            </a:r>
            <a:r>
              <a:rPr lang="fr-CA" sz="3200" dirty="0"/>
              <a:t>pour réaliser des itérations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CA" sz="2800" dirty="0"/>
          </a:p>
          <a:p>
            <a:r>
              <a:rPr lang="fr-CA" sz="2800" dirty="0"/>
              <a:t>La syntaxe de la structure de la commande:</a:t>
            </a:r>
          </a:p>
          <a:p>
            <a:r>
              <a:rPr lang="fr-CA" sz="2800" b="1" i="1" dirty="0"/>
              <a:t> </a:t>
            </a:r>
            <a:r>
              <a:rPr lang="fr-CA" sz="2800" b="1" i="1" dirty="0">
                <a:solidFill>
                  <a:srgbClr val="7030A0"/>
                </a:solidFill>
              </a:rPr>
              <a:t>for </a:t>
            </a:r>
            <a:r>
              <a:rPr lang="fr-CA" sz="2800" b="1" i="1" dirty="0">
                <a:solidFill>
                  <a:srgbClr val="008000"/>
                </a:solidFill>
              </a:rPr>
              <a:t>variable</a:t>
            </a:r>
            <a:r>
              <a:rPr lang="fr-CA" sz="2800" b="1" i="1" dirty="0"/>
              <a:t> </a:t>
            </a:r>
            <a:r>
              <a:rPr lang="fr-CA" sz="2800" b="1" i="1" dirty="0">
                <a:solidFill>
                  <a:srgbClr val="7030A0"/>
                </a:solidFill>
              </a:rPr>
              <a:t>in</a:t>
            </a:r>
            <a:r>
              <a:rPr lang="fr-CA" sz="2800" b="1" i="1" dirty="0"/>
              <a:t> [</a:t>
            </a:r>
            <a:r>
              <a:rPr lang="fr-CA" sz="2800" b="1" i="1" err="1">
                <a:solidFill>
                  <a:srgbClr val="0070C0"/>
                </a:solidFill>
              </a:rPr>
              <a:t>liste_de_données</a:t>
            </a:r>
            <a:r>
              <a:rPr lang="fr-CA" sz="2800" b="1" i="1" dirty="0"/>
              <a:t>]:</a:t>
            </a:r>
          </a:p>
          <a:p>
            <a:r>
              <a:rPr lang="fr-CA" sz="2800" b="1" i="1" dirty="0"/>
              <a:t>       </a:t>
            </a:r>
            <a:r>
              <a:rPr lang="fr-CA" sz="2800" b="1" i="1" err="1"/>
              <a:t>instructions_Python</a:t>
            </a:r>
            <a:endParaRPr lang="fr-CA" sz="2800" b="1" i="1"/>
          </a:p>
          <a:p>
            <a:endParaRPr lang="fr-CA" sz="2800" dirty="0"/>
          </a:p>
          <a:p>
            <a:r>
              <a:rPr lang="fr-CA" sz="2800" dirty="0"/>
              <a:t>La </a:t>
            </a:r>
            <a:r>
              <a:rPr lang="fr-CA" sz="2800" b="1" i="1" err="1">
                <a:solidFill>
                  <a:srgbClr val="0070C0"/>
                </a:solidFill>
              </a:rPr>
              <a:t>liste_de_données</a:t>
            </a:r>
            <a:r>
              <a:rPr lang="fr-CA" sz="2800" b="1" i="1" dirty="0">
                <a:solidFill>
                  <a:srgbClr val="0070C0"/>
                </a:solidFill>
              </a:rPr>
              <a:t> </a:t>
            </a:r>
            <a:r>
              <a:rPr lang="fr-CA" sz="3200" dirty="0"/>
              <a:t>peut être une liste de données de type </a:t>
            </a:r>
            <a:r>
              <a:rPr lang="fr-CA" sz="3200" dirty="0">
                <a:solidFill>
                  <a:srgbClr val="0070C0"/>
                </a:solidFill>
              </a:rPr>
              <a:t>numérique</a:t>
            </a:r>
            <a:r>
              <a:rPr lang="fr-CA" sz="3200" dirty="0"/>
              <a:t> ou </a:t>
            </a:r>
            <a:r>
              <a:rPr lang="fr-CA" sz="3200" dirty="0">
                <a:solidFill>
                  <a:srgbClr val="0070C0"/>
                </a:solidFill>
              </a:rPr>
              <a:t>chaîne de caractères</a:t>
            </a:r>
            <a:r>
              <a:rPr lang="fr-CA" sz="3200" dirty="0"/>
              <a:t>. Il doit y avoir des séparateurs entre les données de la liste. L’indentation est utilisée pour indiquer le groupe d’instructions à exécuter. </a:t>
            </a:r>
          </a:p>
          <a:p>
            <a:r>
              <a:rPr lang="fr-CA" sz="3200" dirty="0"/>
              <a:t>La fonction </a:t>
            </a:r>
            <a:r>
              <a:rPr lang="fr-CA" sz="3200" b="1" i="1" dirty="0">
                <a:solidFill>
                  <a:srgbClr val="7030A0"/>
                </a:solidFill>
              </a:rPr>
              <a:t>range</a:t>
            </a:r>
            <a:r>
              <a:rPr lang="fr-CA" sz="3200" b="1" dirty="0"/>
              <a:t> </a:t>
            </a:r>
            <a:r>
              <a:rPr lang="fr-CA" sz="3200" dirty="0"/>
              <a:t>peut constituer la liste.</a:t>
            </a:r>
          </a:p>
        </p:txBody>
      </p:sp>
    </p:spTree>
    <p:extLst>
      <p:ext uri="{BB962C8B-B14F-4D97-AF65-F5344CB8AC3E}">
        <p14:creationId xmlns:p14="http://schemas.microsoft.com/office/powerpoint/2010/main" val="4026258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A261B-9494-47CE-9F5C-64F22D8A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574539"/>
          </a:xfrm>
        </p:spPr>
        <p:txBody>
          <a:bodyPr/>
          <a:lstStyle/>
          <a:p>
            <a:r>
              <a:rPr lang="fr-CA" sz="3200" dirty="0">
                <a:solidFill>
                  <a:srgbClr val="FF0000"/>
                </a:solidFill>
              </a:rPr>
              <a:t>Réalisation de tâches itératives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8D3454-AF21-448C-BE1B-EFD6173AAB7E}"/>
              </a:ext>
            </a:extLst>
          </p:cNvPr>
          <p:cNvSpPr txBox="1"/>
          <p:nvPr/>
        </p:nvSpPr>
        <p:spPr>
          <a:xfrm>
            <a:off x="897772" y="1036295"/>
            <a:ext cx="1097232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sz="3200"/>
              <a:t>Exemple boucle </a:t>
            </a:r>
            <a:r>
              <a:rPr lang="fr-CA" sz="3200" b="1" i="1" dirty="0">
                <a:solidFill>
                  <a:srgbClr val="7030A0"/>
                </a:solidFill>
              </a:rPr>
              <a:t>for</a:t>
            </a:r>
            <a:r>
              <a:rPr lang="fr-CA" sz="3200" b="1" dirty="0"/>
              <a:t> </a:t>
            </a:r>
            <a:r>
              <a:rPr lang="fr-CA" sz="3200"/>
              <a:t>pour réaliser des itérations</a:t>
            </a: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B13902D0-58DB-4050-9561-B89AB7C3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6" y="1711025"/>
            <a:ext cx="5791199" cy="5146856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D422D66E-1D50-486B-9619-AD8A20E2B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570" y="1717251"/>
            <a:ext cx="4986067" cy="51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8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A261B-9494-47CE-9F5C-64F22D8A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574539"/>
          </a:xfrm>
        </p:spPr>
        <p:txBody>
          <a:bodyPr/>
          <a:lstStyle/>
          <a:p>
            <a:r>
              <a:rPr lang="fr-CA" sz="3200" dirty="0">
                <a:solidFill>
                  <a:srgbClr val="FF0000"/>
                </a:solidFill>
              </a:rPr>
              <a:t>Réalisation de tâches itératives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8D3454-AF21-448C-BE1B-EFD6173AAB7E}"/>
              </a:ext>
            </a:extLst>
          </p:cNvPr>
          <p:cNvSpPr txBox="1"/>
          <p:nvPr/>
        </p:nvSpPr>
        <p:spPr>
          <a:xfrm>
            <a:off x="940904" y="1510748"/>
            <a:ext cx="10972320" cy="3724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sz="3200" dirty="0"/>
              <a:t>Boucle </a:t>
            </a:r>
            <a:r>
              <a:rPr lang="fr-CA" sz="3200" i="1" err="1">
                <a:solidFill>
                  <a:srgbClr val="7030A0"/>
                </a:solidFill>
              </a:rPr>
              <a:t>while</a:t>
            </a:r>
            <a:r>
              <a:rPr lang="fr-CA" sz="3200" dirty="0"/>
              <a:t> pour réaliser des itérations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CA" sz="2800" dirty="0"/>
          </a:p>
          <a:p>
            <a:r>
              <a:rPr lang="fr-CA" sz="2800" dirty="0"/>
              <a:t>La syntaxe de la structure de la commande: </a:t>
            </a:r>
          </a:p>
          <a:p>
            <a:r>
              <a:rPr lang="fr-CA" sz="2800" b="1" i="1" dirty="0"/>
              <a:t> </a:t>
            </a:r>
            <a:r>
              <a:rPr lang="fr-CA" sz="2800" b="1" i="1" err="1">
                <a:solidFill>
                  <a:srgbClr val="7030A0"/>
                </a:solidFill>
              </a:rPr>
              <a:t>while</a:t>
            </a:r>
            <a:r>
              <a:rPr lang="fr-CA" sz="2800" b="1" i="1" dirty="0">
                <a:solidFill>
                  <a:srgbClr val="7030A0"/>
                </a:solidFill>
              </a:rPr>
              <a:t> </a:t>
            </a:r>
            <a:r>
              <a:rPr lang="fr-CA" sz="2800" b="1" i="1" err="1">
                <a:solidFill>
                  <a:srgbClr val="008000"/>
                </a:solidFill>
              </a:rPr>
              <a:t>test_condition</a:t>
            </a:r>
            <a:r>
              <a:rPr lang="fr-CA" sz="2800" b="1" i="1" dirty="0"/>
              <a:t> :</a:t>
            </a:r>
          </a:p>
          <a:p>
            <a:r>
              <a:rPr lang="fr-CA" sz="2800" b="1" i="1" dirty="0"/>
              <a:t>           </a:t>
            </a:r>
            <a:r>
              <a:rPr lang="fr-CA" sz="2800" b="1" i="1" err="1"/>
              <a:t>instructions_Python</a:t>
            </a:r>
            <a:endParaRPr lang="fr-CA" sz="2800" b="1" i="1"/>
          </a:p>
          <a:p>
            <a:endParaRPr lang="fr-CA" sz="2800" dirty="0"/>
          </a:p>
          <a:p>
            <a:r>
              <a:rPr lang="fr-CA" sz="3200" b="1" dirty="0"/>
              <a:t>L’indentation </a:t>
            </a:r>
            <a:r>
              <a:rPr lang="fr-CA" sz="3200" dirty="0"/>
              <a:t>est également utilisée pour indiquer le groupe d’instructions à exécuter.</a:t>
            </a:r>
          </a:p>
        </p:txBody>
      </p:sp>
    </p:spTree>
    <p:extLst>
      <p:ext uri="{BB962C8B-B14F-4D97-AF65-F5344CB8AC3E}">
        <p14:creationId xmlns:p14="http://schemas.microsoft.com/office/powerpoint/2010/main" val="1795092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A261B-9494-47CE-9F5C-64F22D8A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574539"/>
          </a:xfrm>
        </p:spPr>
        <p:txBody>
          <a:bodyPr/>
          <a:lstStyle/>
          <a:p>
            <a:r>
              <a:rPr lang="fr-CA" sz="3200" dirty="0">
                <a:solidFill>
                  <a:srgbClr val="FF0000"/>
                </a:solidFill>
              </a:rPr>
              <a:t>Réalisation de tâches itératives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8D3454-AF21-448C-BE1B-EFD6173AAB7E}"/>
              </a:ext>
            </a:extLst>
          </p:cNvPr>
          <p:cNvSpPr txBox="1"/>
          <p:nvPr/>
        </p:nvSpPr>
        <p:spPr>
          <a:xfrm>
            <a:off x="874643" y="1074509"/>
            <a:ext cx="10972320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sz="3200" dirty="0"/>
              <a:t>Boucle </a:t>
            </a:r>
            <a:r>
              <a:rPr lang="fr-CA" sz="3200" b="1" i="1" err="1">
                <a:solidFill>
                  <a:srgbClr val="7030A0"/>
                </a:solidFill>
              </a:rPr>
              <a:t>while</a:t>
            </a:r>
            <a:r>
              <a:rPr lang="fr-CA" sz="3200" b="1" dirty="0"/>
              <a:t> </a:t>
            </a:r>
            <a:r>
              <a:rPr lang="fr-CA" sz="3200" dirty="0"/>
              <a:t>pour réaliser des itérations</a:t>
            </a:r>
          </a:p>
          <a:p>
            <a:endParaRPr lang="fr-CA" sz="3200" dirty="0"/>
          </a:p>
          <a:p>
            <a:r>
              <a:rPr lang="fr-CA" sz="3200" dirty="0"/>
              <a:t>On peut ajouter une option alternative pour le cas où la condition est fausse avec l’instruction </a:t>
            </a:r>
            <a:r>
              <a:rPr lang="fr-CA" sz="3200" b="1" i="1" err="1">
                <a:solidFill>
                  <a:srgbClr val="7030A0"/>
                </a:solidFill>
              </a:rPr>
              <a:t>else</a:t>
            </a:r>
            <a:r>
              <a:rPr lang="fr-CA" sz="3200" dirty="0"/>
              <a:t>.</a:t>
            </a:r>
          </a:p>
          <a:p>
            <a:r>
              <a:rPr lang="fr-CA" sz="3200" b="1" i="1" err="1">
                <a:solidFill>
                  <a:srgbClr val="7030A0"/>
                </a:solidFill>
              </a:rPr>
              <a:t>while</a:t>
            </a:r>
            <a:r>
              <a:rPr lang="fr-CA" sz="3200" b="1" i="1" dirty="0">
                <a:solidFill>
                  <a:srgbClr val="7030A0"/>
                </a:solidFill>
              </a:rPr>
              <a:t> </a:t>
            </a:r>
            <a:r>
              <a:rPr lang="fr-CA" sz="3200" b="1" i="1" err="1">
                <a:solidFill>
                  <a:srgbClr val="008000"/>
                </a:solidFill>
              </a:rPr>
              <a:t>test_condition</a:t>
            </a:r>
            <a:r>
              <a:rPr lang="fr-CA" sz="3200" b="1" i="1" dirty="0"/>
              <a:t> :</a:t>
            </a:r>
          </a:p>
          <a:p>
            <a:r>
              <a:rPr lang="fr-CA" sz="3200" b="1" i="1"/>
              <a:t>          instructions</a:t>
            </a:r>
            <a:r>
              <a:rPr lang="fr-CA" sz="3200" b="1" i="1" dirty="0"/>
              <a:t>_Python1</a:t>
            </a:r>
          </a:p>
          <a:p>
            <a:r>
              <a:rPr lang="fr-CA" sz="3200" b="1" i="1" err="1">
                <a:solidFill>
                  <a:srgbClr val="7030A0"/>
                </a:solidFill>
              </a:rPr>
              <a:t>else</a:t>
            </a:r>
            <a:r>
              <a:rPr lang="fr-CA" sz="3200" b="1" i="1" dirty="0">
                <a:solidFill>
                  <a:srgbClr val="7030A0"/>
                </a:solidFill>
              </a:rPr>
              <a:t>: </a:t>
            </a:r>
            <a:r>
              <a:rPr lang="fr-CA" sz="3200" b="1" i="1" dirty="0"/>
              <a:t>instructions_Python2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59531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A261B-9494-47CE-9F5C-64F22D8A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574539"/>
          </a:xfrm>
        </p:spPr>
        <p:txBody>
          <a:bodyPr/>
          <a:lstStyle/>
          <a:p>
            <a:r>
              <a:rPr lang="fr-CA" sz="3200" dirty="0">
                <a:solidFill>
                  <a:srgbClr val="FF0000"/>
                </a:solidFill>
              </a:rPr>
              <a:t>Réalisation de tâches itératives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8D3454-AF21-448C-BE1B-EFD6173AAB7E}"/>
              </a:ext>
            </a:extLst>
          </p:cNvPr>
          <p:cNvSpPr txBox="1"/>
          <p:nvPr/>
        </p:nvSpPr>
        <p:spPr>
          <a:xfrm>
            <a:off x="874643" y="1074509"/>
            <a:ext cx="1097232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sz="3200"/>
              <a:t>Exemple boucle </a:t>
            </a:r>
            <a:r>
              <a:rPr lang="fr-CA" sz="3200" i="1">
                <a:solidFill>
                  <a:srgbClr val="7030A0"/>
                </a:solidFill>
              </a:rPr>
              <a:t>while</a:t>
            </a:r>
            <a:r>
              <a:rPr lang="fr-CA" sz="3200" dirty="0"/>
              <a:t> </a:t>
            </a:r>
          </a:p>
          <a:p>
            <a:endParaRPr lang="fr-CA" sz="3200" dirty="0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781B988B-CB52-446E-A268-191034886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40" y="1618971"/>
            <a:ext cx="5474896" cy="52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7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0CEBB1-86F5-4950-B995-C23CFDE48618}"/>
              </a:ext>
            </a:extLst>
          </p:cNvPr>
          <p:cNvSpPr/>
          <p:nvPr/>
        </p:nvSpPr>
        <p:spPr>
          <a:xfrm>
            <a:off x="3664226" y="430696"/>
            <a:ext cx="6523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Éditeurs et EDI sur Raspberry Pi4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F18B59-146A-408D-AF51-213FE19C7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6" y="1209261"/>
            <a:ext cx="7580244" cy="548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2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0CEBB1-86F5-4950-B995-C23CFDE48618}"/>
              </a:ext>
            </a:extLst>
          </p:cNvPr>
          <p:cNvSpPr/>
          <p:nvPr/>
        </p:nvSpPr>
        <p:spPr>
          <a:xfrm>
            <a:off x="4203487" y="165653"/>
            <a:ext cx="390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Interpréteur Python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F475DB-AAE7-4B96-86CF-D3DD0401463E}"/>
              </a:ext>
            </a:extLst>
          </p:cNvPr>
          <p:cNvSpPr txBox="1"/>
          <p:nvPr/>
        </p:nvSpPr>
        <p:spPr>
          <a:xfrm>
            <a:off x="662609" y="1192696"/>
            <a:ext cx="10986052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fr-CA" sz="2800" dirty="0"/>
              <a:t>Python est un langage interprété ce qui veut dire que les lignes de commande sont traitées au fur et à mesure qu’elles sont validées. </a:t>
            </a:r>
            <a:endParaRPr lang="fr-FR" dirty="0"/>
          </a:p>
          <a:p>
            <a:pPr marL="457200" indent="-457200">
              <a:buFont typeface="Arial"/>
              <a:buChar char="•"/>
            </a:pPr>
            <a:endParaRPr lang="fr-CA" sz="2800" dirty="0"/>
          </a:p>
          <a:p>
            <a:pPr marL="457200" indent="-457200">
              <a:buFont typeface="Arial"/>
              <a:buChar char="•"/>
            </a:pPr>
            <a:r>
              <a:rPr lang="fr-CA" sz="2800" dirty="0"/>
              <a:t>Pour invoquer l’interpréteur, il suffit de lance python à partir du Terminal ou un IDE. Les trois chevrons </a:t>
            </a:r>
            <a:r>
              <a:rPr lang="fr-CA" sz="2800" i="1" dirty="0"/>
              <a:t>" </a:t>
            </a:r>
            <a:r>
              <a:rPr lang="fr-CA" sz="2800" b="1" dirty="0"/>
              <a:t>&gt;&gt;&gt;</a:t>
            </a:r>
            <a:r>
              <a:rPr lang="fr-CA" sz="2800" i="1" dirty="0"/>
              <a:t>"</a:t>
            </a:r>
            <a:r>
              <a:rPr lang="fr-CA" sz="2800" dirty="0"/>
              <a:t> indiquent que  l’interpréteur est prêt à accueillir les commandes directement en ligne de commande ou enregistrer dans un fichier avec l’extension</a:t>
            </a:r>
            <a:r>
              <a:rPr lang="fr-CA" sz="2800" b="1" dirty="0"/>
              <a:t> .</a:t>
            </a:r>
            <a:r>
              <a:rPr lang="fr-CA" sz="2800" b="1" dirty="0" err="1"/>
              <a:t>py</a:t>
            </a:r>
            <a:r>
              <a:rPr lang="fr-CA" sz="2800" dirty="0"/>
              <a:t> puis invoquer ce fichier avec Python.</a:t>
            </a:r>
            <a:endParaRPr lang="fr-CA" dirty="0"/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11284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0CEBB1-86F5-4950-B995-C23CFDE48618}"/>
              </a:ext>
            </a:extLst>
          </p:cNvPr>
          <p:cNvSpPr/>
          <p:nvPr/>
        </p:nvSpPr>
        <p:spPr>
          <a:xfrm>
            <a:off x="2834434" y="169275"/>
            <a:ext cx="6523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Environnement de programmation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C989C9-8231-49B7-BB60-29EE3BA1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611" y="1861826"/>
            <a:ext cx="5603598" cy="474150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96B4384-B559-4D16-ADD4-DA32219AC912}"/>
              </a:ext>
            </a:extLst>
          </p:cNvPr>
          <p:cNvSpPr txBox="1"/>
          <p:nvPr/>
        </p:nvSpPr>
        <p:spPr>
          <a:xfrm>
            <a:off x="6336609" y="1177038"/>
            <a:ext cx="560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À partir de </a:t>
            </a:r>
            <a:r>
              <a:rPr lang="fr-CA" sz="2800" dirty="0" err="1"/>
              <a:t>Thonny</a:t>
            </a:r>
            <a:r>
              <a:rPr lang="fr-CA" sz="2800" dirty="0"/>
              <a:t> Python IDE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D41E89-6031-4AB5-B147-0841A6E30109}"/>
              </a:ext>
            </a:extLst>
          </p:cNvPr>
          <p:cNvSpPr txBox="1"/>
          <p:nvPr/>
        </p:nvSpPr>
        <p:spPr>
          <a:xfrm>
            <a:off x="112637" y="1302934"/>
            <a:ext cx="5989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À partir du terminal linux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26DDA85-0342-4CCF-9825-11CFF220F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987722"/>
            <a:ext cx="6228522" cy="379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0CEBB1-86F5-4950-B995-C23CFDE48618}"/>
              </a:ext>
            </a:extLst>
          </p:cNvPr>
          <p:cNvSpPr/>
          <p:nvPr/>
        </p:nvSpPr>
        <p:spPr>
          <a:xfrm>
            <a:off x="3664226" y="430696"/>
            <a:ext cx="6523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3200" dirty="0">
                <a:solidFill>
                  <a:srgbClr val="C00000"/>
                </a:solidFill>
              </a:rPr>
              <a:t>Environnement de programmation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6B4384-B559-4D16-ADD4-DA32219AC912}"/>
              </a:ext>
            </a:extLst>
          </p:cNvPr>
          <p:cNvSpPr txBox="1"/>
          <p:nvPr/>
        </p:nvSpPr>
        <p:spPr>
          <a:xfrm>
            <a:off x="6336609" y="1177038"/>
            <a:ext cx="560359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sz="2800" dirty="0">
                <a:ea typeface="+mn-lt"/>
                <a:cs typeface="+mn-lt"/>
              </a:rPr>
              <a:t>Exécution de script à</a:t>
            </a:r>
            <a:r>
              <a:rPr lang="fr-CA" sz="2800" dirty="0"/>
              <a:t> partir de </a:t>
            </a:r>
            <a:r>
              <a:rPr lang="fr-CA" sz="2800" dirty="0" err="1"/>
              <a:t>Thonny</a:t>
            </a:r>
            <a:r>
              <a:rPr lang="fr-CA" sz="2800" dirty="0"/>
              <a:t> Python IDE</a:t>
            </a:r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D41E89-6031-4AB5-B147-0841A6E30109}"/>
              </a:ext>
            </a:extLst>
          </p:cNvPr>
          <p:cNvSpPr txBox="1"/>
          <p:nvPr/>
        </p:nvSpPr>
        <p:spPr>
          <a:xfrm>
            <a:off x="112637" y="1302934"/>
            <a:ext cx="5989982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sz="2800" dirty="0"/>
              <a:t>Exécution de script à partir du terminal linux</a:t>
            </a:r>
          </a:p>
        </p:txBody>
      </p:sp>
      <p:pic>
        <p:nvPicPr>
          <p:cNvPr id="2" name="Image 6">
            <a:extLst>
              <a:ext uri="{FF2B5EF4-FFF2-40B4-BE49-F238E27FC236}">
                <a16:creationId xmlns:a16="http://schemas.microsoft.com/office/drawing/2014/main" id="{B45780EF-684E-451E-BA37-515CE76DC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665" y="2251381"/>
            <a:ext cx="5604293" cy="4612483"/>
          </a:xfrm>
          <a:prstGeom prst="rect">
            <a:avLst/>
          </a:prstGeom>
        </p:spPr>
      </p:pic>
      <p:pic>
        <p:nvPicPr>
          <p:cNvPr id="7" name="Image 8">
            <a:extLst>
              <a:ext uri="{FF2B5EF4-FFF2-40B4-BE49-F238E27FC236}">
                <a16:creationId xmlns:a16="http://schemas.microsoft.com/office/drawing/2014/main" id="{95050BB2-95DB-4660-81A2-94C097810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8" y="2257461"/>
            <a:ext cx="6150633" cy="329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4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690F4-3998-4347-A585-5EC5B3FDF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sz="3200" b="1" dirty="0">
                <a:solidFill>
                  <a:schemeClr val="tx2">
                    <a:lumMod val="75000"/>
                  </a:schemeClr>
                </a:solidFill>
              </a:rPr>
              <a:t>2. Comprendre les bases de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3F3F8A-9444-47D5-97A1-623A70A0C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5076309"/>
      </p:ext>
    </p:extLst>
  </p:cSld>
  <p:clrMapOvr>
    <a:masterClrMapping/>
  </p:clrMapOvr>
</p:sld>
</file>

<file path=ppt/theme/theme1.xml><?xml version="1.0" encoding="utf-8"?>
<a:theme xmlns:a="http://schemas.openxmlformats.org/drawingml/2006/main" name="01_Introduc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3A5B2EFAD6F7498EC3387069A96724" ma:contentTypeVersion="12" ma:contentTypeDescription="Crée un document." ma:contentTypeScope="" ma:versionID="fab0a4f0d0ce567927bc0899a13ea324">
  <xsd:schema xmlns:xsd="http://www.w3.org/2001/XMLSchema" xmlns:xs="http://www.w3.org/2001/XMLSchema" xmlns:p="http://schemas.microsoft.com/office/2006/metadata/properties" xmlns:ns3="72933fb4-3e53-477a-a78c-6fdd4ecc431b" xmlns:ns4="1ca3492d-d4b9-4a44-b5ae-432c79226fee" targetNamespace="http://schemas.microsoft.com/office/2006/metadata/properties" ma:root="true" ma:fieldsID="e85e2b8acc882abd5935ed3980621990" ns3:_="" ns4:_="">
    <xsd:import namespace="72933fb4-3e53-477a-a78c-6fdd4ecc431b"/>
    <xsd:import namespace="1ca3492d-d4b9-4a44-b5ae-432c79226f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933fb4-3e53-477a-a78c-6fdd4ecc43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a3492d-d4b9-4a44-b5ae-432c79226fe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FA1CF1-151A-4D4C-8699-81DE7D97CD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78D02C-0F75-428D-A25C-61B332E943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B43944B-A9B5-4CAC-B588-5AF0FB9B5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933fb4-3e53-477a-a78c-6fdd4ecc431b"/>
    <ds:schemaRef ds:uri="1ca3492d-d4b9-4a44-b5ae-432c79226f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01_Introduction</Template>
  <TotalTime>2241</TotalTime>
  <Words>2606</Words>
  <Application>Microsoft Office PowerPoint</Application>
  <PresentationFormat>Grand écran</PresentationFormat>
  <Paragraphs>290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45</vt:i4>
      </vt:variant>
    </vt:vector>
  </HeadingPairs>
  <TitlesOfParts>
    <vt:vector size="51" baseType="lpstr">
      <vt:lpstr>Arial</vt:lpstr>
      <vt:lpstr>Symbol</vt:lpstr>
      <vt:lpstr>Wingdings</vt:lpstr>
      <vt:lpstr>01_Introduction</vt:lpstr>
      <vt:lpstr>1_Thème Office</vt:lpstr>
      <vt:lpstr>2_Thème Office</vt:lpstr>
      <vt:lpstr>Les fondamentaux du langage python</vt:lpstr>
      <vt:lpstr>Présentation PowerPoint</vt:lpstr>
      <vt:lpstr>1. Mise en place d’un environnement de programmation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2. Comprendre les bases de Python</vt:lpstr>
      <vt:lpstr>Présentation PowerPoint</vt:lpstr>
      <vt:lpstr>Qu’est-ce que Python?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3. Utilisation de l’arithmétique dans vos programmes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4. Contrôler vos programmes</vt:lpstr>
      <vt:lpstr>Conditions Python et instructions if</vt:lpstr>
      <vt:lpstr>Conditions Python et instructions if</vt:lpstr>
      <vt:lpstr>Conditions Python et instructions if</vt:lpstr>
      <vt:lpstr>5. Structures de contrôle</vt:lpstr>
      <vt:lpstr>Réalisation de tâches itératives</vt:lpstr>
      <vt:lpstr>Réalisation de tâches itératives</vt:lpstr>
      <vt:lpstr>Réalisation de tâches itératives</vt:lpstr>
      <vt:lpstr>Réalisation de tâches itératives</vt:lpstr>
      <vt:lpstr>Réalisation de tâches itératives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fondamentaux du langage python</dc:title>
  <dc:creator>Cissé, Mahamadou</dc:creator>
  <cp:lastModifiedBy>Cissé, Mahamadou</cp:lastModifiedBy>
  <cp:revision>327</cp:revision>
  <dcterms:created xsi:type="dcterms:W3CDTF">2021-01-16T03:32:41Z</dcterms:created>
  <dcterms:modified xsi:type="dcterms:W3CDTF">2021-01-28T15:59:23Z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0x010100743A5B2EFAD6F7498EC3387069A96724</vt:lpwstr>
  </property>
</Properties>
</file>