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6" r:id="rId1"/>
  </p:sldMasterIdLst>
  <p:sldIdLst>
    <p:sldId id="256" r:id="rId2"/>
    <p:sldId id="260" r:id="rId3"/>
    <p:sldId id="261" r:id="rId4"/>
    <p:sldId id="257" r:id="rId5"/>
    <p:sldId id="265" r:id="rId6"/>
    <p:sldId id="266" r:id="rId7"/>
    <p:sldId id="269" r:id="rId8"/>
    <p:sldId id="268" r:id="rId9"/>
    <p:sldId id="258" r:id="rId10"/>
    <p:sldId id="270" r:id="rId11"/>
    <p:sldId id="275" r:id="rId12"/>
    <p:sldId id="276" r:id="rId13"/>
    <p:sldId id="277" r:id="rId14"/>
    <p:sldId id="267" r:id="rId15"/>
    <p:sldId id="262" r:id="rId16"/>
    <p:sldId id="263" r:id="rId17"/>
    <p:sldId id="264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1DF7A-D3A2-EB45-A7EF-34B2A4D29CB1}" type="doc">
      <dgm:prSet loTypeId="urn:microsoft.com/office/officeart/2005/8/layout/vList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B513F1B-707F-3A4A-BA76-12AC88D2E5FA}">
      <dgm:prSet phldrT="[Text]"/>
      <dgm:spPr/>
      <dgm:t>
        <a:bodyPr/>
        <a:lstStyle/>
        <a:p>
          <a:r>
            <a:rPr lang="en-US" dirty="0" smtClean="0"/>
            <a:t>Speech</a:t>
          </a:r>
          <a:endParaRPr lang="en-US" dirty="0"/>
        </a:p>
      </dgm:t>
    </dgm:pt>
    <dgm:pt modelId="{271B7D21-6568-6842-B736-16236BA60DEF}" type="parTrans" cxnId="{F0A60061-1FA7-744F-94EF-42BF65B60EE3}">
      <dgm:prSet/>
      <dgm:spPr/>
      <dgm:t>
        <a:bodyPr/>
        <a:lstStyle/>
        <a:p>
          <a:endParaRPr lang="en-US"/>
        </a:p>
      </dgm:t>
    </dgm:pt>
    <dgm:pt modelId="{DF1F3F74-A485-1342-B0C9-CCD315C31D12}" type="sibTrans" cxnId="{F0A60061-1FA7-744F-94EF-42BF65B60EE3}">
      <dgm:prSet/>
      <dgm:spPr/>
      <dgm:t>
        <a:bodyPr/>
        <a:lstStyle/>
        <a:p>
          <a:endParaRPr lang="en-US"/>
        </a:p>
      </dgm:t>
    </dgm:pt>
    <dgm:pt modelId="{11CB99D6-795C-A148-98B5-A20B6C198318}">
      <dgm:prSet phldrT="[Text]"/>
      <dgm:spPr/>
      <dgm:t>
        <a:bodyPr/>
        <a:lstStyle/>
        <a:p>
          <a:r>
            <a:rPr lang="en-US" dirty="0" smtClean="0"/>
            <a:t>Orator</a:t>
          </a:r>
          <a:endParaRPr lang="en-US" dirty="0"/>
        </a:p>
      </dgm:t>
    </dgm:pt>
    <dgm:pt modelId="{D5BF128E-8749-5341-BE7D-41614744FF56}" type="parTrans" cxnId="{80B64CD6-2F02-1246-8ACF-9F41607E9D83}">
      <dgm:prSet/>
      <dgm:spPr/>
      <dgm:t>
        <a:bodyPr/>
        <a:lstStyle/>
        <a:p>
          <a:endParaRPr lang="en-US"/>
        </a:p>
      </dgm:t>
    </dgm:pt>
    <dgm:pt modelId="{44938A1C-CFDA-A547-8969-6CBFFD80EE31}" type="sibTrans" cxnId="{80B64CD6-2F02-1246-8ACF-9F41607E9D83}">
      <dgm:prSet/>
      <dgm:spPr/>
      <dgm:t>
        <a:bodyPr/>
        <a:lstStyle/>
        <a:p>
          <a:endParaRPr lang="en-US"/>
        </a:p>
      </dgm:t>
    </dgm:pt>
    <dgm:pt modelId="{5BD994C4-2AB3-F042-8AAE-A2CC79D6D82B}">
      <dgm:prSet phldrT="[Text]"/>
      <dgm:spPr/>
      <dgm:t>
        <a:bodyPr/>
        <a:lstStyle/>
        <a:p>
          <a:r>
            <a:rPr lang="en-US" dirty="0" smtClean="0"/>
            <a:t>Rhetoric</a:t>
          </a:r>
          <a:endParaRPr lang="en-US" dirty="0"/>
        </a:p>
      </dgm:t>
    </dgm:pt>
    <dgm:pt modelId="{22484EA5-F7FD-724F-ABE5-2824B79E7FDD}" type="parTrans" cxnId="{3459246E-59C8-FE4B-A56F-F784D8F882A5}">
      <dgm:prSet/>
      <dgm:spPr/>
      <dgm:t>
        <a:bodyPr/>
        <a:lstStyle/>
        <a:p>
          <a:endParaRPr lang="en-US"/>
        </a:p>
      </dgm:t>
    </dgm:pt>
    <dgm:pt modelId="{A9A8A8DA-684F-824F-9507-63C8F85AC176}" type="sibTrans" cxnId="{3459246E-59C8-FE4B-A56F-F784D8F882A5}">
      <dgm:prSet/>
      <dgm:spPr/>
      <dgm:t>
        <a:bodyPr/>
        <a:lstStyle/>
        <a:p>
          <a:endParaRPr lang="en-US"/>
        </a:p>
      </dgm:t>
    </dgm:pt>
    <dgm:pt modelId="{183A2477-27E9-4E4E-8075-2EA4B6E4BFAF}">
      <dgm:prSet phldrT="[Text]"/>
      <dgm:spPr/>
      <dgm:t>
        <a:bodyPr/>
        <a:lstStyle/>
        <a:p>
          <a:r>
            <a:rPr lang="en-US" dirty="0" smtClean="0"/>
            <a:t>A definition</a:t>
          </a:r>
          <a:endParaRPr lang="en-US" dirty="0"/>
        </a:p>
      </dgm:t>
    </dgm:pt>
    <dgm:pt modelId="{648B852E-CFB8-D443-9E4F-9225E0CDBD1A}" type="parTrans" cxnId="{A82D71F7-6480-8A47-900B-B92BC5EBFDDC}">
      <dgm:prSet/>
      <dgm:spPr/>
      <dgm:t>
        <a:bodyPr/>
        <a:lstStyle/>
        <a:p>
          <a:endParaRPr lang="en-US"/>
        </a:p>
      </dgm:t>
    </dgm:pt>
    <dgm:pt modelId="{AC454BAF-E07F-F945-A5CA-0C8A1095D86C}" type="sibTrans" cxnId="{A82D71F7-6480-8A47-900B-B92BC5EBFDDC}">
      <dgm:prSet/>
      <dgm:spPr/>
      <dgm:t>
        <a:bodyPr/>
        <a:lstStyle/>
        <a:p>
          <a:endParaRPr lang="en-US"/>
        </a:p>
      </dgm:t>
    </dgm:pt>
    <dgm:pt modelId="{776D29D8-AF45-A748-B5F0-5D80043AAA58}">
      <dgm:prSet phldrT="[Text]"/>
      <dgm:spPr/>
      <dgm:t>
        <a:bodyPr/>
        <a:lstStyle/>
        <a:p>
          <a:r>
            <a:rPr lang="en-US" dirty="0" smtClean="0"/>
            <a:t>A definition</a:t>
          </a:r>
          <a:endParaRPr lang="en-US" dirty="0"/>
        </a:p>
      </dgm:t>
    </dgm:pt>
    <dgm:pt modelId="{0F65DD08-391F-F34E-9EBC-FADB16CC0413}" type="parTrans" cxnId="{2C77C932-2569-7043-94C5-7B019F563460}">
      <dgm:prSet/>
      <dgm:spPr/>
    </dgm:pt>
    <dgm:pt modelId="{759EAB72-F07E-2C4B-B49B-C7A82C68BB5A}" type="sibTrans" cxnId="{2C77C932-2569-7043-94C5-7B019F563460}">
      <dgm:prSet/>
      <dgm:spPr/>
    </dgm:pt>
    <dgm:pt modelId="{CCD93E15-EFA2-8245-AAD7-ED0384CEB9DE}">
      <dgm:prSet phldrT="[Text]"/>
      <dgm:spPr/>
      <dgm:t>
        <a:bodyPr/>
        <a:lstStyle/>
        <a:p>
          <a:r>
            <a:rPr lang="en-US" dirty="0" smtClean="0"/>
            <a:t>A </a:t>
          </a:r>
          <a:r>
            <a:rPr lang="en-US" dirty="0" err="1" smtClean="0"/>
            <a:t>defininition</a:t>
          </a:r>
          <a:endParaRPr lang="en-US" dirty="0"/>
        </a:p>
      </dgm:t>
    </dgm:pt>
    <dgm:pt modelId="{B3AF91DF-2F9B-314A-B919-CEC22020AB6E}" type="parTrans" cxnId="{76F670FF-48DD-204B-B38C-6DE5C9C7CE7A}">
      <dgm:prSet/>
      <dgm:spPr/>
    </dgm:pt>
    <dgm:pt modelId="{3845FD1A-D9EA-DB44-8295-0510E8C5E3B8}" type="sibTrans" cxnId="{76F670FF-48DD-204B-B38C-6DE5C9C7CE7A}">
      <dgm:prSet/>
      <dgm:spPr/>
    </dgm:pt>
    <dgm:pt modelId="{5060A844-7F0B-E641-A8F0-1F0F0BAB099C}" type="pres">
      <dgm:prSet presAssocID="{BC51DF7A-D3A2-EB45-A7EF-34B2A4D29C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9255E-D9B3-A448-92BE-096C47007050}" type="pres">
      <dgm:prSet presAssocID="{1B513F1B-707F-3A4A-BA76-12AC88D2E5FA}" presName="linNode" presStyleCnt="0"/>
      <dgm:spPr/>
    </dgm:pt>
    <dgm:pt modelId="{8597028F-F98A-184F-9B8E-12C0CD7712D8}" type="pres">
      <dgm:prSet presAssocID="{1B513F1B-707F-3A4A-BA76-12AC88D2E5F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87646-7412-004C-9C3D-41D0B18C55D1}" type="pres">
      <dgm:prSet presAssocID="{1B513F1B-707F-3A4A-BA76-12AC88D2E5F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0396E-0506-EB44-AF69-27409AAD600E}" type="pres">
      <dgm:prSet presAssocID="{DF1F3F74-A485-1342-B0C9-CCD315C31D12}" presName="sp" presStyleCnt="0"/>
      <dgm:spPr/>
    </dgm:pt>
    <dgm:pt modelId="{1A9F148B-9BC0-A541-98C8-8EFEC5309FF2}" type="pres">
      <dgm:prSet presAssocID="{11CB99D6-795C-A148-98B5-A20B6C198318}" presName="linNode" presStyleCnt="0"/>
      <dgm:spPr/>
    </dgm:pt>
    <dgm:pt modelId="{6F5B036B-57CA-2747-82C9-ECAB84798ED8}" type="pres">
      <dgm:prSet presAssocID="{11CB99D6-795C-A148-98B5-A20B6C19831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42A31-B45B-234A-AC54-E73B1AA25466}" type="pres">
      <dgm:prSet presAssocID="{11CB99D6-795C-A148-98B5-A20B6C19831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2A260-A788-1548-9C1A-090271A19BA3}" type="pres">
      <dgm:prSet presAssocID="{44938A1C-CFDA-A547-8969-6CBFFD80EE31}" presName="sp" presStyleCnt="0"/>
      <dgm:spPr/>
    </dgm:pt>
    <dgm:pt modelId="{AD036C3B-CBE4-F141-A4FE-655912EED462}" type="pres">
      <dgm:prSet presAssocID="{5BD994C4-2AB3-F042-8AAE-A2CC79D6D82B}" presName="linNode" presStyleCnt="0"/>
      <dgm:spPr/>
    </dgm:pt>
    <dgm:pt modelId="{4458D59D-2BE2-164B-8319-1F81ECB48394}" type="pres">
      <dgm:prSet presAssocID="{5BD994C4-2AB3-F042-8AAE-A2CC79D6D82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5B1F1-4E20-7445-8FB9-F4A6FA90AADA}" type="pres">
      <dgm:prSet presAssocID="{5BD994C4-2AB3-F042-8AAE-A2CC79D6D82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BF5B38-1031-F742-BD29-B49009E24838}" type="presOf" srcId="{11CB99D6-795C-A148-98B5-A20B6C198318}" destId="{6F5B036B-57CA-2747-82C9-ECAB84798ED8}" srcOrd="0" destOrd="0" presId="urn:microsoft.com/office/officeart/2005/8/layout/vList5"/>
    <dgm:cxn modelId="{F0A60061-1FA7-744F-94EF-42BF65B60EE3}" srcId="{BC51DF7A-D3A2-EB45-A7EF-34B2A4D29CB1}" destId="{1B513F1B-707F-3A4A-BA76-12AC88D2E5FA}" srcOrd="0" destOrd="0" parTransId="{271B7D21-6568-6842-B736-16236BA60DEF}" sibTransId="{DF1F3F74-A485-1342-B0C9-CCD315C31D12}"/>
    <dgm:cxn modelId="{BED3B563-809D-4546-8FBE-28A079F7754B}" type="presOf" srcId="{183A2477-27E9-4E4E-8075-2EA4B6E4BFAF}" destId="{02587646-7412-004C-9C3D-41D0B18C55D1}" srcOrd="0" destOrd="0" presId="urn:microsoft.com/office/officeart/2005/8/layout/vList5"/>
    <dgm:cxn modelId="{49840019-5CD6-D04E-BC18-EB847B893D0C}" type="presOf" srcId="{1B513F1B-707F-3A4A-BA76-12AC88D2E5FA}" destId="{8597028F-F98A-184F-9B8E-12C0CD7712D8}" srcOrd="0" destOrd="0" presId="urn:microsoft.com/office/officeart/2005/8/layout/vList5"/>
    <dgm:cxn modelId="{508356D8-36AA-FD40-8AA5-540AA9263A9F}" type="presOf" srcId="{776D29D8-AF45-A748-B5F0-5D80043AAA58}" destId="{9FF42A31-B45B-234A-AC54-E73B1AA25466}" srcOrd="0" destOrd="0" presId="urn:microsoft.com/office/officeart/2005/8/layout/vList5"/>
    <dgm:cxn modelId="{A82D71F7-6480-8A47-900B-B92BC5EBFDDC}" srcId="{1B513F1B-707F-3A4A-BA76-12AC88D2E5FA}" destId="{183A2477-27E9-4E4E-8075-2EA4B6E4BFAF}" srcOrd="0" destOrd="0" parTransId="{648B852E-CFB8-D443-9E4F-9225E0CDBD1A}" sibTransId="{AC454BAF-E07F-F945-A5CA-0C8A1095D86C}"/>
    <dgm:cxn modelId="{3459246E-59C8-FE4B-A56F-F784D8F882A5}" srcId="{BC51DF7A-D3A2-EB45-A7EF-34B2A4D29CB1}" destId="{5BD994C4-2AB3-F042-8AAE-A2CC79D6D82B}" srcOrd="2" destOrd="0" parTransId="{22484EA5-F7FD-724F-ABE5-2824B79E7FDD}" sibTransId="{A9A8A8DA-684F-824F-9507-63C8F85AC176}"/>
    <dgm:cxn modelId="{80B64CD6-2F02-1246-8ACF-9F41607E9D83}" srcId="{BC51DF7A-D3A2-EB45-A7EF-34B2A4D29CB1}" destId="{11CB99D6-795C-A148-98B5-A20B6C198318}" srcOrd="1" destOrd="0" parTransId="{D5BF128E-8749-5341-BE7D-41614744FF56}" sibTransId="{44938A1C-CFDA-A547-8969-6CBFFD80EE31}"/>
    <dgm:cxn modelId="{76F670FF-48DD-204B-B38C-6DE5C9C7CE7A}" srcId="{5BD994C4-2AB3-F042-8AAE-A2CC79D6D82B}" destId="{CCD93E15-EFA2-8245-AAD7-ED0384CEB9DE}" srcOrd="0" destOrd="0" parTransId="{B3AF91DF-2F9B-314A-B919-CEC22020AB6E}" sibTransId="{3845FD1A-D9EA-DB44-8295-0510E8C5E3B8}"/>
    <dgm:cxn modelId="{2C77C932-2569-7043-94C5-7B019F563460}" srcId="{11CB99D6-795C-A148-98B5-A20B6C198318}" destId="{776D29D8-AF45-A748-B5F0-5D80043AAA58}" srcOrd="0" destOrd="0" parTransId="{0F65DD08-391F-F34E-9EBC-FADB16CC0413}" sibTransId="{759EAB72-F07E-2C4B-B49B-C7A82C68BB5A}"/>
    <dgm:cxn modelId="{3F0F0B6D-E940-6847-8B2E-FBBA7AC23674}" type="presOf" srcId="{BC51DF7A-D3A2-EB45-A7EF-34B2A4D29CB1}" destId="{5060A844-7F0B-E641-A8F0-1F0F0BAB099C}" srcOrd="0" destOrd="0" presId="urn:microsoft.com/office/officeart/2005/8/layout/vList5"/>
    <dgm:cxn modelId="{A8DD74D1-EE5C-4C41-A817-D7B944F59DBC}" type="presOf" srcId="{5BD994C4-2AB3-F042-8AAE-A2CC79D6D82B}" destId="{4458D59D-2BE2-164B-8319-1F81ECB48394}" srcOrd="0" destOrd="0" presId="urn:microsoft.com/office/officeart/2005/8/layout/vList5"/>
    <dgm:cxn modelId="{E4F62DC6-B9DC-2E40-8F40-9B62BECDA669}" type="presOf" srcId="{CCD93E15-EFA2-8245-AAD7-ED0384CEB9DE}" destId="{0D45B1F1-4E20-7445-8FB9-F4A6FA90AADA}" srcOrd="0" destOrd="0" presId="urn:microsoft.com/office/officeart/2005/8/layout/vList5"/>
    <dgm:cxn modelId="{D264B0C8-7F52-4B41-9C51-9057C5FF6A95}" type="presParOf" srcId="{5060A844-7F0B-E641-A8F0-1F0F0BAB099C}" destId="{97A9255E-D9B3-A448-92BE-096C47007050}" srcOrd="0" destOrd="0" presId="urn:microsoft.com/office/officeart/2005/8/layout/vList5"/>
    <dgm:cxn modelId="{23D63153-79C4-B245-BBFA-2F95E1D33260}" type="presParOf" srcId="{97A9255E-D9B3-A448-92BE-096C47007050}" destId="{8597028F-F98A-184F-9B8E-12C0CD7712D8}" srcOrd="0" destOrd="0" presId="urn:microsoft.com/office/officeart/2005/8/layout/vList5"/>
    <dgm:cxn modelId="{055C083E-787D-664C-9BFA-7B32A4F171A0}" type="presParOf" srcId="{97A9255E-D9B3-A448-92BE-096C47007050}" destId="{02587646-7412-004C-9C3D-41D0B18C55D1}" srcOrd="1" destOrd="0" presId="urn:microsoft.com/office/officeart/2005/8/layout/vList5"/>
    <dgm:cxn modelId="{DD675AE6-66C9-EC42-A7C9-2E4240393DEE}" type="presParOf" srcId="{5060A844-7F0B-E641-A8F0-1F0F0BAB099C}" destId="{A2D0396E-0506-EB44-AF69-27409AAD600E}" srcOrd="1" destOrd="0" presId="urn:microsoft.com/office/officeart/2005/8/layout/vList5"/>
    <dgm:cxn modelId="{92311C91-C7B0-0346-91E8-E34909F0F36F}" type="presParOf" srcId="{5060A844-7F0B-E641-A8F0-1F0F0BAB099C}" destId="{1A9F148B-9BC0-A541-98C8-8EFEC5309FF2}" srcOrd="2" destOrd="0" presId="urn:microsoft.com/office/officeart/2005/8/layout/vList5"/>
    <dgm:cxn modelId="{0C14047F-82D4-024D-BAD1-F87D51F1DCC6}" type="presParOf" srcId="{1A9F148B-9BC0-A541-98C8-8EFEC5309FF2}" destId="{6F5B036B-57CA-2747-82C9-ECAB84798ED8}" srcOrd="0" destOrd="0" presId="urn:microsoft.com/office/officeart/2005/8/layout/vList5"/>
    <dgm:cxn modelId="{F558370F-B8DE-9243-B8F5-AF6DACA55206}" type="presParOf" srcId="{1A9F148B-9BC0-A541-98C8-8EFEC5309FF2}" destId="{9FF42A31-B45B-234A-AC54-E73B1AA25466}" srcOrd="1" destOrd="0" presId="urn:microsoft.com/office/officeart/2005/8/layout/vList5"/>
    <dgm:cxn modelId="{6D6FC67A-03A4-094D-9A61-D453527F7F8E}" type="presParOf" srcId="{5060A844-7F0B-E641-A8F0-1F0F0BAB099C}" destId="{26D2A260-A788-1548-9C1A-090271A19BA3}" srcOrd="3" destOrd="0" presId="urn:microsoft.com/office/officeart/2005/8/layout/vList5"/>
    <dgm:cxn modelId="{C17DAE28-1D20-4D4E-9B7C-21DC9A2951E6}" type="presParOf" srcId="{5060A844-7F0B-E641-A8F0-1F0F0BAB099C}" destId="{AD036C3B-CBE4-F141-A4FE-655912EED462}" srcOrd="4" destOrd="0" presId="urn:microsoft.com/office/officeart/2005/8/layout/vList5"/>
    <dgm:cxn modelId="{E0AD8867-E30D-1744-B9F9-41ABE9002851}" type="presParOf" srcId="{AD036C3B-CBE4-F141-A4FE-655912EED462}" destId="{4458D59D-2BE2-164B-8319-1F81ECB48394}" srcOrd="0" destOrd="0" presId="urn:microsoft.com/office/officeart/2005/8/layout/vList5"/>
    <dgm:cxn modelId="{C1F14446-A2B0-384A-B3B6-83D93F953CAB}" type="presParOf" srcId="{AD036C3B-CBE4-F141-A4FE-655912EED462}" destId="{0D45B1F1-4E20-7445-8FB9-F4A6FA90AA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8491A-BFAC-F247-9264-9FDA5B24C42C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</dgm:pt>
    <dgm:pt modelId="{59834FAB-86A2-CB44-9721-3F39BF301ECE}">
      <dgm:prSet phldrT="[Text]"/>
      <dgm:spPr/>
      <dgm:t>
        <a:bodyPr/>
        <a:lstStyle/>
        <a:p>
          <a:r>
            <a:rPr lang="en-US" dirty="0" smtClean="0"/>
            <a:t>Very</a:t>
          </a:r>
          <a:r>
            <a:rPr lang="en-US" baseline="0" dirty="0" smtClean="0"/>
            <a:t> Old</a:t>
          </a:r>
          <a:endParaRPr lang="en-US" dirty="0"/>
        </a:p>
      </dgm:t>
    </dgm:pt>
    <dgm:pt modelId="{DF5B1347-8916-C14B-B00F-9D10D76029B2}" type="parTrans" cxnId="{CE9F7FF4-C65D-4242-BE3B-3F61D4BE5CC0}">
      <dgm:prSet/>
      <dgm:spPr/>
      <dgm:t>
        <a:bodyPr/>
        <a:lstStyle/>
        <a:p>
          <a:endParaRPr lang="en-US"/>
        </a:p>
      </dgm:t>
    </dgm:pt>
    <dgm:pt modelId="{8D130BF2-FF97-B647-88DE-6D4F5D575091}" type="sibTrans" cxnId="{CE9F7FF4-C65D-4242-BE3B-3F61D4BE5CC0}">
      <dgm:prSet/>
      <dgm:spPr/>
      <dgm:t>
        <a:bodyPr/>
        <a:lstStyle/>
        <a:p>
          <a:endParaRPr lang="en-US"/>
        </a:p>
      </dgm:t>
    </dgm:pt>
    <dgm:pt modelId="{F94DA3D2-0E64-024D-8D00-0AF6D0F652AB}">
      <dgm:prSet phldrT="[Text]"/>
      <dgm:spPr/>
      <dgm:t>
        <a:bodyPr/>
        <a:lstStyle/>
        <a:p>
          <a:r>
            <a:rPr lang="en-US" dirty="0" smtClean="0"/>
            <a:t>Thomas Pain</a:t>
          </a:r>
          <a:endParaRPr lang="en-US" dirty="0"/>
        </a:p>
      </dgm:t>
    </dgm:pt>
    <dgm:pt modelId="{21437D3D-CDC0-884B-A270-02E93E28983D}" type="parTrans" cxnId="{0D4DC876-4646-F149-B023-3AA90D037DAF}">
      <dgm:prSet/>
      <dgm:spPr/>
      <dgm:t>
        <a:bodyPr/>
        <a:lstStyle/>
        <a:p>
          <a:endParaRPr lang="en-US"/>
        </a:p>
      </dgm:t>
    </dgm:pt>
    <dgm:pt modelId="{0B85C5D9-3643-3F46-8B50-C43EE96332C9}" type="sibTrans" cxnId="{0D4DC876-4646-F149-B023-3AA90D037DAF}">
      <dgm:prSet/>
      <dgm:spPr/>
      <dgm:t>
        <a:bodyPr/>
        <a:lstStyle/>
        <a:p>
          <a:endParaRPr lang="en-US"/>
        </a:p>
      </dgm:t>
    </dgm:pt>
    <dgm:pt modelId="{ED7B4173-6743-B94B-84F6-F732B55D1BE7}">
      <dgm:prSet phldrT="[Text]"/>
      <dgm:spPr/>
      <dgm:t>
        <a:bodyPr/>
        <a:lstStyle/>
        <a:p>
          <a:r>
            <a:rPr lang="en-US" dirty="0" smtClean="0"/>
            <a:t>Winston</a:t>
          </a:r>
          <a:r>
            <a:rPr lang="en-US" baseline="0" dirty="0" smtClean="0"/>
            <a:t> Churchill</a:t>
          </a:r>
        </a:p>
      </dgm:t>
    </dgm:pt>
    <dgm:pt modelId="{29546E19-0601-6648-B9CF-02A6137E4779}" type="parTrans" cxnId="{96CB6B56-0180-9344-8F9B-70015C4ACFD0}">
      <dgm:prSet/>
      <dgm:spPr/>
      <dgm:t>
        <a:bodyPr/>
        <a:lstStyle/>
        <a:p>
          <a:endParaRPr lang="en-US"/>
        </a:p>
      </dgm:t>
    </dgm:pt>
    <dgm:pt modelId="{94EF6EA0-6EBB-3143-ACC6-E3BC23864B02}" type="sibTrans" cxnId="{96CB6B56-0180-9344-8F9B-70015C4ACFD0}">
      <dgm:prSet/>
      <dgm:spPr/>
      <dgm:t>
        <a:bodyPr/>
        <a:lstStyle/>
        <a:p>
          <a:endParaRPr lang="en-US"/>
        </a:p>
      </dgm:t>
    </dgm:pt>
    <dgm:pt modelId="{E5B3EC8D-9069-EC4B-88AE-1CD216D4C1A1}">
      <dgm:prSet phldrT="[Text]"/>
      <dgm:spPr/>
      <dgm:t>
        <a:bodyPr/>
        <a:lstStyle/>
        <a:p>
          <a:r>
            <a:rPr lang="en-US" baseline="0" dirty="0" smtClean="0"/>
            <a:t>Adolph Hitler</a:t>
          </a:r>
        </a:p>
      </dgm:t>
    </dgm:pt>
    <dgm:pt modelId="{6AFB75BB-E9C7-BA4D-817C-94122B799E57}" type="parTrans" cxnId="{01FAB98C-B4E1-A344-9D15-37900AFFEAE9}">
      <dgm:prSet/>
      <dgm:spPr/>
    </dgm:pt>
    <dgm:pt modelId="{FADEF524-CECE-B440-BE72-F33BA847ADA5}" type="sibTrans" cxnId="{01FAB98C-B4E1-A344-9D15-37900AFFEAE9}">
      <dgm:prSet/>
      <dgm:spPr/>
    </dgm:pt>
    <dgm:pt modelId="{99BAA6F0-4439-0A41-B59F-5A246FDB60EA}">
      <dgm:prSet phldrT="[Text]"/>
      <dgm:spPr/>
      <dgm:t>
        <a:bodyPr/>
        <a:lstStyle/>
        <a:p>
          <a:r>
            <a:rPr lang="en-US" baseline="0" dirty="0" smtClean="0"/>
            <a:t>Martin Luther King Jr.</a:t>
          </a:r>
        </a:p>
      </dgm:t>
    </dgm:pt>
    <dgm:pt modelId="{1C9CEFFD-8B15-AC46-B392-46F550EBD8DB}" type="parTrans" cxnId="{A80DAE30-2E0B-A647-BC40-A823CB10733E}">
      <dgm:prSet/>
      <dgm:spPr/>
    </dgm:pt>
    <dgm:pt modelId="{49817950-19ED-C04D-8D84-4C079FDA541B}" type="sibTrans" cxnId="{A80DAE30-2E0B-A647-BC40-A823CB10733E}">
      <dgm:prSet/>
      <dgm:spPr/>
    </dgm:pt>
    <dgm:pt modelId="{543268F2-E0F5-514D-B91F-0F2A9A3DC7CE}">
      <dgm:prSet phldrT="[Text]"/>
      <dgm:spPr/>
      <dgm:t>
        <a:bodyPr/>
        <a:lstStyle/>
        <a:p>
          <a:r>
            <a:rPr lang="en-US" baseline="0" dirty="0" smtClean="0"/>
            <a:t>Barack Obama</a:t>
          </a:r>
        </a:p>
      </dgm:t>
    </dgm:pt>
    <dgm:pt modelId="{D0F764E9-DE07-4948-B8F2-09A78B1DEE9F}" type="parTrans" cxnId="{BD9AC142-62B5-944A-BF87-F9575D2FD678}">
      <dgm:prSet/>
      <dgm:spPr/>
    </dgm:pt>
    <dgm:pt modelId="{DF6B9A46-F0E3-4A43-AA0B-951295E7B73C}" type="sibTrans" cxnId="{BD9AC142-62B5-944A-BF87-F9575D2FD678}">
      <dgm:prSet/>
      <dgm:spPr/>
    </dgm:pt>
    <dgm:pt modelId="{2CB15D89-82B4-174D-8742-202D33311FE4}">
      <dgm:prSet phldrT="[Text]"/>
      <dgm:spPr/>
      <dgm:t>
        <a:bodyPr/>
        <a:lstStyle/>
        <a:p>
          <a:r>
            <a:rPr lang="en-US" baseline="0" dirty="0" smtClean="0"/>
            <a:t>Malcolm X</a:t>
          </a:r>
        </a:p>
      </dgm:t>
    </dgm:pt>
    <dgm:pt modelId="{3D59D547-1F20-C240-BBEA-3736163DDB63}" type="parTrans" cxnId="{46F4033D-6103-264B-8A4B-2F0C09F582E3}">
      <dgm:prSet/>
      <dgm:spPr/>
    </dgm:pt>
    <dgm:pt modelId="{C8CEBD98-F8A9-1144-A5E0-7228C6874850}" type="sibTrans" cxnId="{46F4033D-6103-264B-8A4B-2F0C09F582E3}">
      <dgm:prSet/>
      <dgm:spPr/>
    </dgm:pt>
    <dgm:pt modelId="{340DF00B-4D6E-8448-876C-CF5C4FB4B820}" type="pres">
      <dgm:prSet presAssocID="{C128491A-BFAC-F247-9264-9FDA5B24C42C}" presName="linearFlow" presStyleCnt="0">
        <dgm:presLayoutVars>
          <dgm:dir/>
          <dgm:resizeHandles val="exact"/>
        </dgm:presLayoutVars>
      </dgm:prSet>
      <dgm:spPr/>
    </dgm:pt>
    <dgm:pt modelId="{BAC0335B-590D-E94D-A633-082BAD666448}" type="pres">
      <dgm:prSet presAssocID="{59834FAB-86A2-CB44-9721-3F39BF301ECE}" presName="composite" presStyleCnt="0"/>
      <dgm:spPr/>
    </dgm:pt>
    <dgm:pt modelId="{4DFC2DE7-F441-4246-AE9F-F2F47F28F07C}" type="pres">
      <dgm:prSet presAssocID="{59834FAB-86A2-CB44-9721-3F39BF301ECE}" presName="imgShp" presStyleLbl="fgImgPlace1" presStyleIdx="0" presStyleCnt="7"/>
      <dgm:spPr/>
    </dgm:pt>
    <dgm:pt modelId="{7F3BADDB-701E-5F44-ABBB-6B000BD93E70}" type="pres">
      <dgm:prSet presAssocID="{59834FAB-86A2-CB44-9721-3F39BF301ECE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BFBFD-3328-A943-B082-3A2B33D70798}" type="pres">
      <dgm:prSet presAssocID="{8D130BF2-FF97-B647-88DE-6D4F5D575091}" presName="spacing" presStyleCnt="0"/>
      <dgm:spPr/>
    </dgm:pt>
    <dgm:pt modelId="{A2493F7E-9609-584B-8B96-27036B948CDB}" type="pres">
      <dgm:prSet presAssocID="{F94DA3D2-0E64-024D-8D00-0AF6D0F652AB}" presName="composite" presStyleCnt="0"/>
      <dgm:spPr/>
    </dgm:pt>
    <dgm:pt modelId="{9FFFA074-5223-DF43-98DB-430BF47B885E}" type="pres">
      <dgm:prSet presAssocID="{F94DA3D2-0E64-024D-8D00-0AF6D0F652AB}" presName="imgShp" presStyleLbl="fgImgPlace1" presStyleIdx="1" presStyleCnt="7"/>
      <dgm:spPr/>
    </dgm:pt>
    <dgm:pt modelId="{B85F3AA9-6940-0F4C-9B2A-FF80B862FA65}" type="pres">
      <dgm:prSet presAssocID="{F94DA3D2-0E64-024D-8D00-0AF6D0F652AB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7AFE0-5A3B-6642-87E7-6F9D01B457CE}" type="pres">
      <dgm:prSet presAssocID="{0B85C5D9-3643-3F46-8B50-C43EE96332C9}" presName="spacing" presStyleCnt="0"/>
      <dgm:spPr/>
    </dgm:pt>
    <dgm:pt modelId="{740420A6-705F-9545-B2F7-555DB39DA58E}" type="pres">
      <dgm:prSet presAssocID="{ED7B4173-6743-B94B-84F6-F732B55D1BE7}" presName="composite" presStyleCnt="0"/>
      <dgm:spPr/>
    </dgm:pt>
    <dgm:pt modelId="{395155FE-3B06-A843-8B89-18E3A57B5410}" type="pres">
      <dgm:prSet presAssocID="{ED7B4173-6743-B94B-84F6-F732B55D1BE7}" presName="imgShp" presStyleLbl="fgImgPlace1" presStyleIdx="2" presStyleCnt="7"/>
      <dgm:spPr/>
    </dgm:pt>
    <dgm:pt modelId="{5F25005D-DDBA-C64D-9D72-5F653DC3C791}" type="pres">
      <dgm:prSet presAssocID="{ED7B4173-6743-B94B-84F6-F732B55D1BE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992E2-ACAA-834E-9F42-F27489DCC20C}" type="pres">
      <dgm:prSet presAssocID="{94EF6EA0-6EBB-3143-ACC6-E3BC23864B02}" presName="spacing" presStyleCnt="0"/>
      <dgm:spPr/>
    </dgm:pt>
    <dgm:pt modelId="{D1182633-AE51-3147-9BE4-8390D501CE7C}" type="pres">
      <dgm:prSet presAssocID="{E5B3EC8D-9069-EC4B-88AE-1CD216D4C1A1}" presName="composite" presStyleCnt="0"/>
      <dgm:spPr/>
    </dgm:pt>
    <dgm:pt modelId="{055E5E87-6A4A-FE4C-85E8-DF5300CEAC7E}" type="pres">
      <dgm:prSet presAssocID="{E5B3EC8D-9069-EC4B-88AE-1CD216D4C1A1}" presName="imgShp" presStyleLbl="fgImgPlace1" presStyleIdx="3" presStyleCnt="7"/>
      <dgm:spPr/>
    </dgm:pt>
    <dgm:pt modelId="{62EC6079-6B47-3641-B0AD-53643CF53E82}" type="pres">
      <dgm:prSet presAssocID="{E5B3EC8D-9069-EC4B-88AE-1CD216D4C1A1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BF29E-6407-B84E-B839-CA85661CE97D}" type="pres">
      <dgm:prSet presAssocID="{FADEF524-CECE-B440-BE72-F33BA847ADA5}" presName="spacing" presStyleCnt="0"/>
      <dgm:spPr/>
    </dgm:pt>
    <dgm:pt modelId="{47534F91-CFDD-3B49-811A-DB81CCF4BC6A}" type="pres">
      <dgm:prSet presAssocID="{99BAA6F0-4439-0A41-B59F-5A246FDB60EA}" presName="composite" presStyleCnt="0"/>
      <dgm:spPr/>
    </dgm:pt>
    <dgm:pt modelId="{2AA9CA53-FE75-1C41-9DB9-C09F6223E436}" type="pres">
      <dgm:prSet presAssocID="{99BAA6F0-4439-0A41-B59F-5A246FDB60EA}" presName="imgShp" presStyleLbl="fgImgPlace1" presStyleIdx="4" presStyleCnt="7"/>
      <dgm:spPr/>
    </dgm:pt>
    <dgm:pt modelId="{BB7A06E2-FD8E-964D-B88B-6CD693699E91}" type="pres">
      <dgm:prSet presAssocID="{99BAA6F0-4439-0A41-B59F-5A246FDB60EA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31852-55AE-5245-98E1-7D8656C5F71B}" type="pres">
      <dgm:prSet presAssocID="{49817950-19ED-C04D-8D84-4C079FDA541B}" presName="spacing" presStyleCnt="0"/>
      <dgm:spPr/>
    </dgm:pt>
    <dgm:pt modelId="{FE0780B9-26D5-8A4F-9FE3-CC04A201F1F5}" type="pres">
      <dgm:prSet presAssocID="{2CB15D89-82B4-174D-8742-202D33311FE4}" presName="composite" presStyleCnt="0"/>
      <dgm:spPr/>
    </dgm:pt>
    <dgm:pt modelId="{425E9C7E-7880-024D-999B-4A086183054A}" type="pres">
      <dgm:prSet presAssocID="{2CB15D89-82B4-174D-8742-202D33311FE4}" presName="imgShp" presStyleLbl="fgImgPlace1" presStyleIdx="5" presStyleCnt="7"/>
      <dgm:spPr/>
    </dgm:pt>
    <dgm:pt modelId="{2F10F4FA-D63E-F044-AFE9-572353B351CD}" type="pres">
      <dgm:prSet presAssocID="{2CB15D89-82B4-174D-8742-202D33311FE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ADEB-542B-5F40-B6B3-537D739B7441}" type="pres">
      <dgm:prSet presAssocID="{C8CEBD98-F8A9-1144-A5E0-7228C6874850}" presName="spacing" presStyleCnt="0"/>
      <dgm:spPr/>
    </dgm:pt>
    <dgm:pt modelId="{E1D63B47-3B24-1347-8D7A-01E98499DAB9}" type="pres">
      <dgm:prSet presAssocID="{543268F2-E0F5-514D-B91F-0F2A9A3DC7CE}" presName="composite" presStyleCnt="0"/>
      <dgm:spPr/>
    </dgm:pt>
    <dgm:pt modelId="{078DA0A8-DBD1-6845-BB29-DB1BC6963770}" type="pres">
      <dgm:prSet presAssocID="{543268F2-E0F5-514D-B91F-0F2A9A3DC7CE}" presName="imgShp" presStyleLbl="fgImgPlace1" presStyleIdx="6" presStyleCnt="7"/>
      <dgm:spPr/>
    </dgm:pt>
    <dgm:pt modelId="{32D879FB-F762-034F-95BA-43D0A81A7853}" type="pres">
      <dgm:prSet presAssocID="{543268F2-E0F5-514D-B91F-0F2A9A3DC7CE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CB6B56-0180-9344-8F9B-70015C4ACFD0}" srcId="{C128491A-BFAC-F247-9264-9FDA5B24C42C}" destId="{ED7B4173-6743-B94B-84F6-F732B55D1BE7}" srcOrd="2" destOrd="0" parTransId="{29546E19-0601-6648-B9CF-02A6137E4779}" sibTransId="{94EF6EA0-6EBB-3143-ACC6-E3BC23864B02}"/>
    <dgm:cxn modelId="{3D8EF9F9-8379-3740-BE6A-A76FCFDB82B7}" type="presOf" srcId="{E5B3EC8D-9069-EC4B-88AE-1CD216D4C1A1}" destId="{62EC6079-6B47-3641-B0AD-53643CF53E82}" srcOrd="0" destOrd="0" presId="urn:microsoft.com/office/officeart/2005/8/layout/vList3"/>
    <dgm:cxn modelId="{0544F686-35EF-FD42-AB58-11A5DAA09900}" type="presOf" srcId="{2CB15D89-82B4-174D-8742-202D33311FE4}" destId="{2F10F4FA-D63E-F044-AFE9-572353B351CD}" srcOrd="0" destOrd="0" presId="urn:microsoft.com/office/officeart/2005/8/layout/vList3"/>
    <dgm:cxn modelId="{D0286F8B-11BE-5649-A865-C256AF9E946E}" type="presOf" srcId="{F94DA3D2-0E64-024D-8D00-0AF6D0F652AB}" destId="{B85F3AA9-6940-0F4C-9B2A-FF80B862FA65}" srcOrd="0" destOrd="0" presId="urn:microsoft.com/office/officeart/2005/8/layout/vList3"/>
    <dgm:cxn modelId="{0D4DC876-4646-F149-B023-3AA90D037DAF}" srcId="{C128491A-BFAC-F247-9264-9FDA5B24C42C}" destId="{F94DA3D2-0E64-024D-8D00-0AF6D0F652AB}" srcOrd="1" destOrd="0" parTransId="{21437D3D-CDC0-884B-A270-02E93E28983D}" sibTransId="{0B85C5D9-3643-3F46-8B50-C43EE96332C9}"/>
    <dgm:cxn modelId="{CE9F7FF4-C65D-4242-BE3B-3F61D4BE5CC0}" srcId="{C128491A-BFAC-F247-9264-9FDA5B24C42C}" destId="{59834FAB-86A2-CB44-9721-3F39BF301ECE}" srcOrd="0" destOrd="0" parTransId="{DF5B1347-8916-C14B-B00F-9D10D76029B2}" sibTransId="{8D130BF2-FF97-B647-88DE-6D4F5D575091}"/>
    <dgm:cxn modelId="{52F793ED-0F0E-A343-88FF-2C66BDB00F74}" type="presOf" srcId="{543268F2-E0F5-514D-B91F-0F2A9A3DC7CE}" destId="{32D879FB-F762-034F-95BA-43D0A81A7853}" srcOrd="0" destOrd="0" presId="urn:microsoft.com/office/officeart/2005/8/layout/vList3"/>
    <dgm:cxn modelId="{F00559D4-4BB3-F54A-831F-B2B1BA06DC68}" type="presOf" srcId="{C128491A-BFAC-F247-9264-9FDA5B24C42C}" destId="{340DF00B-4D6E-8448-876C-CF5C4FB4B820}" srcOrd="0" destOrd="0" presId="urn:microsoft.com/office/officeart/2005/8/layout/vList3"/>
    <dgm:cxn modelId="{BD9AC142-62B5-944A-BF87-F9575D2FD678}" srcId="{C128491A-BFAC-F247-9264-9FDA5B24C42C}" destId="{543268F2-E0F5-514D-B91F-0F2A9A3DC7CE}" srcOrd="6" destOrd="0" parTransId="{D0F764E9-DE07-4948-B8F2-09A78B1DEE9F}" sibTransId="{DF6B9A46-F0E3-4A43-AA0B-951295E7B73C}"/>
    <dgm:cxn modelId="{01FAB98C-B4E1-A344-9D15-37900AFFEAE9}" srcId="{C128491A-BFAC-F247-9264-9FDA5B24C42C}" destId="{E5B3EC8D-9069-EC4B-88AE-1CD216D4C1A1}" srcOrd="3" destOrd="0" parTransId="{6AFB75BB-E9C7-BA4D-817C-94122B799E57}" sibTransId="{FADEF524-CECE-B440-BE72-F33BA847ADA5}"/>
    <dgm:cxn modelId="{18483CE5-AE04-5B4D-A4FC-710376C8A0A3}" type="presOf" srcId="{59834FAB-86A2-CB44-9721-3F39BF301ECE}" destId="{7F3BADDB-701E-5F44-ABBB-6B000BD93E70}" srcOrd="0" destOrd="0" presId="urn:microsoft.com/office/officeart/2005/8/layout/vList3"/>
    <dgm:cxn modelId="{52846EA8-097F-0C46-9374-2D1DBAA6831D}" type="presOf" srcId="{ED7B4173-6743-B94B-84F6-F732B55D1BE7}" destId="{5F25005D-DDBA-C64D-9D72-5F653DC3C791}" srcOrd="0" destOrd="0" presId="urn:microsoft.com/office/officeart/2005/8/layout/vList3"/>
    <dgm:cxn modelId="{D9133021-90BD-E142-BC66-F0CE5333443E}" type="presOf" srcId="{99BAA6F0-4439-0A41-B59F-5A246FDB60EA}" destId="{BB7A06E2-FD8E-964D-B88B-6CD693699E91}" srcOrd="0" destOrd="0" presId="urn:microsoft.com/office/officeart/2005/8/layout/vList3"/>
    <dgm:cxn modelId="{46F4033D-6103-264B-8A4B-2F0C09F582E3}" srcId="{C128491A-BFAC-F247-9264-9FDA5B24C42C}" destId="{2CB15D89-82B4-174D-8742-202D33311FE4}" srcOrd="5" destOrd="0" parTransId="{3D59D547-1F20-C240-BBEA-3736163DDB63}" sibTransId="{C8CEBD98-F8A9-1144-A5E0-7228C6874850}"/>
    <dgm:cxn modelId="{A80DAE30-2E0B-A647-BC40-A823CB10733E}" srcId="{C128491A-BFAC-F247-9264-9FDA5B24C42C}" destId="{99BAA6F0-4439-0A41-B59F-5A246FDB60EA}" srcOrd="4" destOrd="0" parTransId="{1C9CEFFD-8B15-AC46-B392-46F550EBD8DB}" sibTransId="{49817950-19ED-C04D-8D84-4C079FDA541B}"/>
    <dgm:cxn modelId="{E5EED2DA-96F2-D044-9402-425C18610C85}" type="presParOf" srcId="{340DF00B-4D6E-8448-876C-CF5C4FB4B820}" destId="{BAC0335B-590D-E94D-A633-082BAD666448}" srcOrd="0" destOrd="0" presId="urn:microsoft.com/office/officeart/2005/8/layout/vList3"/>
    <dgm:cxn modelId="{C67F0161-1ACC-A64A-B08A-E4D6F7E82058}" type="presParOf" srcId="{BAC0335B-590D-E94D-A633-082BAD666448}" destId="{4DFC2DE7-F441-4246-AE9F-F2F47F28F07C}" srcOrd="0" destOrd="0" presId="urn:microsoft.com/office/officeart/2005/8/layout/vList3"/>
    <dgm:cxn modelId="{39082026-91D0-A342-A3BD-44D3E8358243}" type="presParOf" srcId="{BAC0335B-590D-E94D-A633-082BAD666448}" destId="{7F3BADDB-701E-5F44-ABBB-6B000BD93E70}" srcOrd="1" destOrd="0" presId="urn:microsoft.com/office/officeart/2005/8/layout/vList3"/>
    <dgm:cxn modelId="{DB6CD870-BF45-D042-9C84-DDEB38FC46AD}" type="presParOf" srcId="{340DF00B-4D6E-8448-876C-CF5C4FB4B820}" destId="{230BFBFD-3328-A943-B082-3A2B33D70798}" srcOrd="1" destOrd="0" presId="urn:microsoft.com/office/officeart/2005/8/layout/vList3"/>
    <dgm:cxn modelId="{C09DB9D4-A77F-0649-A5C0-33333C26672A}" type="presParOf" srcId="{340DF00B-4D6E-8448-876C-CF5C4FB4B820}" destId="{A2493F7E-9609-584B-8B96-27036B948CDB}" srcOrd="2" destOrd="0" presId="urn:microsoft.com/office/officeart/2005/8/layout/vList3"/>
    <dgm:cxn modelId="{38EA2940-B256-A94E-9728-55051A0D3FCC}" type="presParOf" srcId="{A2493F7E-9609-584B-8B96-27036B948CDB}" destId="{9FFFA074-5223-DF43-98DB-430BF47B885E}" srcOrd="0" destOrd="0" presId="urn:microsoft.com/office/officeart/2005/8/layout/vList3"/>
    <dgm:cxn modelId="{05DB524F-6A53-994C-A47B-CA2F9E6EC55D}" type="presParOf" srcId="{A2493F7E-9609-584B-8B96-27036B948CDB}" destId="{B85F3AA9-6940-0F4C-9B2A-FF80B862FA65}" srcOrd="1" destOrd="0" presId="urn:microsoft.com/office/officeart/2005/8/layout/vList3"/>
    <dgm:cxn modelId="{353123BD-B9B6-8D4A-8B78-EF186E154DD3}" type="presParOf" srcId="{340DF00B-4D6E-8448-876C-CF5C4FB4B820}" destId="{8D27AFE0-5A3B-6642-87E7-6F9D01B457CE}" srcOrd="3" destOrd="0" presId="urn:microsoft.com/office/officeart/2005/8/layout/vList3"/>
    <dgm:cxn modelId="{FA1A14ED-81F6-A34A-8062-48F756FD6539}" type="presParOf" srcId="{340DF00B-4D6E-8448-876C-CF5C4FB4B820}" destId="{740420A6-705F-9545-B2F7-555DB39DA58E}" srcOrd="4" destOrd="0" presId="urn:microsoft.com/office/officeart/2005/8/layout/vList3"/>
    <dgm:cxn modelId="{C35B1DC3-DC4B-C94C-AF7E-F6076EEA5A9C}" type="presParOf" srcId="{740420A6-705F-9545-B2F7-555DB39DA58E}" destId="{395155FE-3B06-A843-8B89-18E3A57B5410}" srcOrd="0" destOrd="0" presId="urn:microsoft.com/office/officeart/2005/8/layout/vList3"/>
    <dgm:cxn modelId="{BC37F311-DD9C-4341-A923-7ED4BEE8787B}" type="presParOf" srcId="{740420A6-705F-9545-B2F7-555DB39DA58E}" destId="{5F25005D-DDBA-C64D-9D72-5F653DC3C791}" srcOrd="1" destOrd="0" presId="urn:microsoft.com/office/officeart/2005/8/layout/vList3"/>
    <dgm:cxn modelId="{F1CD47CF-0503-C141-B490-BCEC90CF9CB6}" type="presParOf" srcId="{340DF00B-4D6E-8448-876C-CF5C4FB4B820}" destId="{BAD992E2-ACAA-834E-9F42-F27489DCC20C}" srcOrd="5" destOrd="0" presId="urn:microsoft.com/office/officeart/2005/8/layout/vList3"/>
    <dgm:cxn modelId="{5E867DD2-CFF8-104A-B905-033FDA3A921A}" type="presParOf" srcId="{340DF00B-4D6E-8448-876C-CF5C4FB4B820}" destId="{D1182633-AE51-3147-9BE4-8390D501CE7C}" srcOrd="6" destOrd="0" presId="urn:microsoft.com/office/officeart/2005/8/layout/vList3"/>
    <dgm:cxn modelId="{A9FF5183-1FE4-634E-B24C-76D8D64C173F}" type="presParOf" srcId="{D1182633-AE51-3147-9BE4-8390D501CE7C}" destId="{055E5E87-6A4A-FE4C-85E8-DF5300CEAC7E}" srcOrd="0" destOrd="0" presId="urn:microsoft.com/office/officeart/2005/8/layout/vList3"/>
    <dgm:cxn modelId="{C028CFE9-DB1C-5547-A44B-0AF173EE6188}" type="presParOf" srcId="{D1182633-AE51-3147-9BE4-8390D501CE7C}" destId="{62EC6079-6B47-3641-B0AD-53643CF53E82}" srcOrd="1" destOrd="0" presId="urn:microsoft.com/office/officeart/2005/8/layout/vList3"/>
    <dgm:cxn modelId="{2289DE31-82C6-244F-925E-28AB32B717A3}" type="presParOf" srcId="{340DF00B-4D6E-8448-876C-CF5C4FB4B820}" destId="{BB2BF29E-6407-B84E-B839-CA85661CE97D}" srcOrd="7" destOrd="0" presId="urn:microsoft.com/office/officeart/2005/8/layout/vList3"/>
    <dgm:cxn modelId="{4B5B0ACD-E670-B842-B9E7-95FFC4FE3982}" type="presParOf" srcId="{340DF00B-4D6E-8448-876C-CF5C4FB4B820}" destId="{47534F91-CFDD-3B49-811A-DB81CCF4BC6A}" srcOrd="8" destOrd="0" presId="urn:microsoft.com/office/officeart/2005/8/layout/vList3"/>
    <dgm:cxn modelId="{D5BDDA99-413E-1A47-B470-6999976A35AA}" type="presParOf" srcId="{47534F91-CFDD-3B49-811A-DB81CCF4BC6A}" destId="{2AA9CA53-FE75-1C41-9DB9-C09F6223E436}" srcOrd="0" destOrd="0" presId="urn:microsoft.com/office/officeart/2005/8/layout/vList3"/>
    <dgm:cxn modelId="{509B6F6F-62D7-CF48-92CB-4EBCC40CFE68}" type="presParOf" srcId="{47534F91-CFDD-3B49-811A-DB81CCF4BC6A}" destId="{BB7A06E2-FD8E-964D-B88B-6CD693699E91}" srcOrd="1" destOrd="0" presId="urn:microsoft.com/office/officeart/2005/8/layout/vList3"/>
    <dgm:cxn modelId="{65CF99CE-9003-9C4A-85E3-1C49F8D49CE4}" type="presParOf" srcId="{340DF00B-4D6E-8448-876C-CF5C4FB4B820}" destId="{92C31852-55AE-5245-98E1-7D8656C5F71B}" srcOrd="9" destOrd="0" presId="urn:microsoft.com/office/officeart/2005/8/layout/vList3"/>
    <dgm:cxn modelId="{E9C01FE1-22C0-FC4A-89D9-956B4154EF11}" type="presParOf" srcId="{340DF00B-4D6E-8448-876C-CF5C4FB4B820}" destId="{FE0780B9-26D5-8A4F-9FE3-CC04A201F1F5}" srcOrd="10" destOrd="0" presId="urn:microsoft.com/office/officeart/2005/8/layout/vList3"/>
    <dgm:cxn modelId="{752C6951-950E-8E4D-B346-A2C2F998A07C}" type="presParOf" srcId="{FE0780B9-26D5-8A4F-9FE3-CC04A201F1F5}" destId="{425E9C7E-7880-024D-999B-4A086183054A}" srcOrd="0" destOrd="0" presId="urn:microsoft.com/office/officeart/2005/8/layout/vList3"/>
    <dgm:cxn modelId="{F062BAD4-1F72-1840-BBE7-7FA38A3F093D}" type="presParOf" srcId="{FE0780B9-26D5-8A4F-9FE3-CC04A201F1F5}" destId="{2F10F4FA-D63E-F044-AFE9-572353B351CD}" srcOrd="1" destOrd="0" presId="urn:microsoft.com/office/officeart/2005/8/layout/vList3"/>
    <dgm:cxn modelId="{75C1BBEC-2FFD-C24B-B2FC-D528B043CDE6}" type="presParOf" srcId="{340DF00B-4D6E-8448-876C-CF5C4FB4B820}" destId="{E2B7ADEB-542B-5F40-B6B3-537D739B7441}" srcOrd="11" destOrd="0" presId="urn:microsoft.com/office/officeart/2005/8/layout/vList3"/>
    <dgm:cxn modelId="{4E5DA719-5F0E-C34F-BC24-0D2A2FAD1AE6}" type="presParOf" srcId="{340DF00B-4D6E-8448-876C-CF5C4FB4B820}" destId="{E1D63B47-3B24-1347-8D7A-01E98499DAB9}" srcOrd="12" destOrd="0" presId="urn:microsoft.com/office/officeart/2005/8/layout/vList3"/>
    <dgm:cxn modelId="{F5D8134D-8615-7143-BC3A-F1BE17B186B3}" type="presParOf" srcId="{E1D63B47-3B24-1347-8D7A-01E98499DAB9}" destId="{078DA0A8-DBD1-6845-BB29-DB1BC6963770}" srcOrd="0" destOrd="0" presId="urn:microsoft.com/office/officeart/2005/8/layout/vList3"/>
    <dgm:cxn modelId="{B080E323-4B8C-A74E-9C18-B4D7CF89D4D0}" type="presParOf" srcId="{E1D63B47-3B24-1347-8D7A-01E98499DAB9}" destId="{32D879FB-F762-034F-95BA-43D0A81A785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87646-7412-004C-9C3D-41D0B18C55D1}">
      <dsp:nvSpPr>
        <dsp:cNvPr id="0" name=""/>
        <dsp:cNvSpPr/>
      </dsp:nvSpPr>
      <dsp:spPr>
        <a:xfrm rot="5400000">
          <a:off x="6101121" y="-2536145"/>
          <a:ext cx="855389" cy="614476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dirty="0" smtClean="0"/>
            <a:t>A definition</a:t>
          </a:r>
          <a:endParaRPr lang="en-US" sz="4600" kern="1200" dirty="0"/>
        </a:p>
      </dsp:txBody>
      <dsp:txXfrm rot="-5400000">
        <a:off x="3456432" y="150301"/>
        <a:ext cx="6103011" cy="771875"/>
      </dsp:txXfrm>
    </dsp:sp>
    <dsp:sp modelId="{8597028F-F98A-184F-9B8E-12C0CD7712D8}">
      <dsp:nvSpPr>
        <dsp:cNvPr id="0" name=""/>
        <dsp:cNvSpPr/>
      </dsp:nvSpPr>
      <dsp:spPr>
        <a:xfrm>
          <a:off x="0" y="1620"/>
          <a:ext cx="3456432" cy="10692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Speech</a:t>
          </a:r>
          <a:endParaRPr lang="en-US" sz="5700" kern="1200" dirty="0"/>
        </a:p>
      </dsp:txBody>
      <dsp:txXfrm>
        <a:off x="52196" y="53816"/>
        <a:ext cx="3352040" cy="964845"/>
      </dsp:txXfrm>
    </dsp:sp>
    <dsp:sp modelId="{9FF42A31-B45B-234A-AC54-E73B1AA25466}">
      <dsp:nvSpPr>
        <dsp:cNvPr id="0" name=""/>
        <dsp:cNvSpPr/>
      </dsp:nvSpPr>
      <dsp:spPr>
        <a:xfrm rot="5400000">
          <a:off x="6101121" y="-1413446"/>
          <a:ext cx="855389" cy="614476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dirty="0" smtClean="0"/>
            <a:t>A definition</a:t>
          </a:r>
          <a:endParaRPr lang="en-US" sz="4600" kern="1200" dirty="0"/>
        </a:p>
      </dsp:txBody>
      <dsp:txXfrm rot="-5400000">
        <a:off x="3456432" y="1273000"/>
        <a:ext cx="6103011" cy="771875"/>
      </dsp:txXfrm>
    </dsp:sp>
    <dsp:sp modelId="{6F5B036B-57CA-2747-82C9-ECAB84798ED8}">
      <dsp:nvSpPr>
        <dsp:cNvPr id="0" name=""/>
        <dsp:cNvSpPr/>
      </dsp:nvSpPr>
      <dsp:spPr>
        <a:xfrm>
          <a:off x="0" y="1124318"/>
          <a:ext cx="3456432" cy="10692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Orator</a:t>
          </a:r>
          <a:endParaRPr lang="en-US" sz="5700" kern="1200" dirty="0"/>
        </a:p>
      </dsp:txBody>
      <dsp:txXfrm>
        <a:off x="52196" y="1176514"/>
        <a:ext cx="3352040" cy="964845"/>
      </dsp:txXfrm>
    </dsp:sp>
    <dsp:sp modelId="{0D45B1F1-4E20-7445-8FB9-F4A6FA90AADA}">
      <dsp:nvSpPr>
        <dsp:cNvPr id="0" name=""/>
        <dsp:cNvSpPr/>
      </dsp:nvSpPr>
      <dsp:spPr>
        <a:xfrm rot="5400000">
          <a:off x="6101121" y="-290747"/>
          <a:ext cx="855389" cy="614476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dirty="0" smtClean="0"/>
            <a:t>A </a:t>
          </a:r>
          <a:r>
            <a:rPr lang="en-US" sz="4600" kern="1200" dirty="0" err="1" smtClean="0"/>
            <a:t>defininition</a:t>
          </a:r>
          <a:endParaRPr lang="en-US" sz="4600" kern="1200" dirty="0"/>
        </a:p>
      </dsp:txBody>
      <dsp:txXfrm rot="-5400000">
        <a:off x="3456432" y="2395699"/>
        <a:ext cx="6103011" cy="771875"/>
      </dsp:txXfrm>
    </dsp:sp>
    <dsp:sp modelId="{4458D59D-2BE2-164B-8319-1F81ECB48394}">
      <dsp:nvSpPr>
        <dsp:cNvPr id="0" name=""/>
        <dsp:cNvSpPr/>
      </dsp:nvSpPr>
      <dsp:spPr>
        <a:xfrm>
          <a:off x="0" y="2247017"/>
          <a:ext cx="3456432" cy="10692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Rhetoric</a:t>
          </a:r>
          <a:endParaRPr lang="en-US" sz="5700" kern="1200" dirty="0"/>
        </a:p>
      </dsp:txBody>
      <dsp:txXfrm>
        <a:off x="52196" y="2299213"/>
        <a:ext cx="3352040" cy="96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ADDB-701E-5F44-ABBB-6B000BD93E70}">
      <dsp:nvSpPr>
        <dsp:cNvPr id="0" name=""/>
        <dsp:cNvSpPr/>
      </dsp:nvSpPr>
      <dsp:spPr>
        <a:xfrm rot="10800000">
          <a:off x="1705179" y="1117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Very</a:t>
          </a:r>
          <a:r>
            <a:rPr lang="en-US" sz="1800" kern="1200" baseline="0" dirty="0" smtClean="0"/>
            <a:t> Old</a:t>
          </a:r>
          <a:endParaRPr lang="en-US" sz="1800" kern="1200" dirty="0"/>
        </a:p>
      </dsp:txBody>
      <dsp:txXfrm rot="10800000">
        <a:off x="1802158" y="1117"/>
        <a:ext cx="6287819" cy="387915"/>
      </dsp:txXfrm>
    </dsp:sp>
    <dsp:sp modelId="{4DFC2DE7-F441-4246-AE9F-F2F47F28F07C}">
      <dsp:nvSpPr>
        <dsp:cNvPr id="0" name=""/>
        <dsp:cNvSpPr/>
      </dsp:nvSpPr>
      <dsp:spPr>
        <a:xfrm>
          <a:off x="1511222" y="1117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5F3AA9-6940-0F4C-9B2A-FF80B862FA65}">
      <dsp:nvSpPr>
        <dsp:cNvPr id="0" name=""/>
        <dsp:cNvSpPr/>
      </dsp:nvSpPr>
      <dsp:spPr>
        <a:xfrm rot="10800000">
          <a:off x="1705179" y="489071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Thomas Pain</a:t>
          </a:r>
          <a:endParaRPr lang="en-US" sz="1800" kern="1200" dirty="0"/>
        </a:p>
      </dsp:txBody>
      <dsp:txXfrm rot="10800000">
        <a:off x="1802158" y="489071"/>
        <a:ext cx="6287819" cy="387915"/>
      </dsp:txXfrm>
    </dsp:sp>
    <dsp:sp modelId="{9FFFA074-5223-DF43-98DB-430BF47B885E}">
      <dsp:nvSpPr>
        <dsp:cNvPr id="0" name=""/>
        <dsp:cNvSpPr/>
      </dsp:nvSpPr>
      <dsp:spPr>
        <a:xfrm>
          <a:off x="1511222" y="489071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25005D-DDBA-C64D-9D72-5F653DC3C791}">
      <dsp:nvSpPr>
        <dsp:cNvPr id="0" name=""/>
        <dsp:cNvSpPr/>
      </dsp:nvSpPr>
      <dsp:spPr>
        <a:xfrm rot="10800000">
          <a:off x="1705179" y="977025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Winston</a:t>
          </a:r>
          <a:r>
            <a:rPr lang="en-US" sz="1800" kern="1200" baseline="0" dirty="0" smtClean="0"/>
            <a:t> Churchill</a:t>
          </a:r>
        </a:p>
      </dsp:txBody>
      <dsp:txXfrm rot="10800000">
        <a:off x="1802158" y="977025"/>
        <a:ext cx="6287819" cy="387915"/>
      </dsp:txXfrm>
    </dsp:sp>
    <dsp:sp modelId="{395155FE-3B06-A843-8B89-18E3A57B5410}">
      <dsp:nvSpPr>
        <dsp:cNvPr id="0" name=""/>
        <dsp:cNvSpPr/>
      </dsp:nvSpPr>
      <dsp:spPr>
        <a:xfrm>
          <a:off x="1511222" y="977025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EC6079-6B47-3641-B0AD-53643CF53E82}">
      <dsp:nvSpPr>
        <dsp:cNvPr id="0" name=""/>
        <dsp:cNvSpPr/>
      </dsp:nvSpPr>
      <dsp:spPr>
        <a:xfrm rot="10800000">
          <a:off x="1705179" y="1464979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Adolph Hitler</a:t>
          </a:r>
        </a:p>
      </dsp:txBody>
      <dsp:txXfrm rot="10800000">
        <a:off x="1802158" y="1464979"/>
        <a:ext cx="6287819" cy="387915"/>
      </dsp:txXfrm>
    </dsp:sp>
    <dsp:sp modelId="{055E5E87-6A4A-FE4C-85E8-DF5300CEAC7E}">
      <dsp:nvSpPr>
        <dsp:cNvPr id="0" name=""/>
        <dsp:cNvSpPr/>
      </dsp:nvSpPr>
      <dsp:spPr>
        <a:xfrm>
          <a:off x="1511222" y="1464979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7A06E2-FD8E-964D-B88B-6CD693699E91}">
      <dsp:nvSpPr>
        <dsp:cNvPr id="0" name=""/>
        <dsp:cNvSpPr/>
      </dsp:nvSpPr>
      <dsp:spPr>
        <a:xfrm rot="10800000">
          <a:off x="1705179" y="1952933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Martin Luther King Jr.</a:t>
          </a:r>
        </a:p>
      </dsp:txBody>
      <dsp:txXfrm rot="10800000">
        <a:off x="1802158" y="1952933"/>
        <a:ext cx="6287819" cy="387915"/>
      </dsp:txXfrm>
    </dsp:sp>
    <dsp:sp modelId="{2AA9CA53-FE75-1C41-9DB9-C09F6223E436}">
      <dsp:nvSpPr>
        <dsp:cNvPr id="0" name=""/>
        <dsp:cNvSpPr/>
      </dsp:nvSpPr>
      <dsp:spPr>
        <a:xfrm>
          <a:off x="1511222" y="1952933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10F4FA-D63E-F044-AFE9-572353B351CD}">
      <dsp:nvSpPr>
        <dsp:cNvPr id="0" name=""/>
        <dsp:cNvSpPr/>
      </dsp:nvSpPr>
      <dsp:spPr>
        <a:xfrm rot="10800000">
          <a:off x="1705179" y="2440887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Malcolm X</a:t>
          </a:r>
        </a:p>
      </dsp:txBody>
      <dsp:txXfrm rot="10800000">
        <a:off x="1802158" y="2440887"/>
        <a:ext cx="6287819" cy="387915"/>
      </dsp:txXfrm>
    </dsp:sp>
    <dsp:sp modelId="{425E9C7E-7880-024D-999B-4A086183054A}">
      <dsp:nvSpPr>
        <dsp:cNvPr id="0" name=""/>
        <dsp:cNvSpPr/>
      </dsp:nvSpPr>
      <dsp:spPr>
        <a:xfrm>
          <a:off x="1511222" y="2440887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D879FB-F762-034F-95BA-43D0A81A7853}">
      <dsp:nvSpPr>
        <dsp:cNvPr id="0" name=""/>
        <dsp:cNvSpPr/>
      </dsp:nvSpPr>
      <dsp:spPr>
        <a:xfrm rot="10800000">
          <a:off x="1705179" y="2928842"/>
          <a:ext cx="6384798" cy="38791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0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Barack Obama</a:t>
          </a:r>
        </a:p>
      </dsp:txBody>
      <dsp:txXfrm rot="10800000">
        <a:off x="1802158" y="2928842"/>
        <a:ext cx="6287819" cy="387915"/>
      </dsp:txXfrm>
    </dsp:sp>
    <dsp:sp modelId="{078DA0A8-DBD1-6845-BB29-DB1BC6963770}">
      <dsp:nvSpPr>
        <dsp:cNvPr id="0" name=""/>
        <dsp:cNvSpPr/>
      </dsp:nvSpPr>
      <dsp:spPr>
        <a:xfrm>
          <a:off x="1511222" y="2928842"/>
          <a:ext cx="387915" cy="3879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89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8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3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2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1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7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14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49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7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9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93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7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7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  <p:sldLayoutId id="2147484470" r:id="rId14"/>
    <p:sldLayoutId id="2147484471" r:id="rId15"/>
    <p:sldLayoutId id="2147484472" r:id="rId16"/>
    <p:sldLayoutId id="21474844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Quantifying Rhetoric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Words of Our Species with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Rhetorical Devices: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Alliteration</a:t>
            </a:r>
          </a:p>
          <a:p>
            <a:pPr lvl="1"/>
            <a:r>
              <a:rPr lang="en-US" dirty="0" smtClean="0"/>
              <a:t>repetition </a:t>
            </a:r>
            <a:r>
              <a:rPr lang="en-US" dirty="0"/>
              <a:t>of the same sound at the beginning of nearby words</a:t>
            </a:r>
            <a:br>
              <a:rPr lang="en-US" dirty="0"/>
            </a:br>
            <a:r>
              <a:rPr lang="en-US" dirty="0"/>
              <a:t>e.g. “what my wife wanted”, “her husband has had”</a:t>
            </a:r>
          </a:p>
          <a:p>
            <a:r>
              <a:rPr lang="en-US" b="1" dirty="0" smtClean="0"/>
              <a:t>Assonance</a:t>
            </a:r>
            <a:r>
              <a:rPr lang="en-US" dirty="0"/>
              <a:t> — repetition of the same vowel sound in nearby </a:t>
            </a:r>
            <a:r>
              <a:rPr lang="en-US" dirty="0" smtClean="0"/>
              <a:t>words</a:t>
            </a:r>
            <a:endParaRPr lang="en-US" dirty="0"/>
          </a:p>
          <a:p>
            <a:pPr lvl="1"/>
            <a:r>
              <a:rPr lang="en-US" dirty="0" smtClean="0"/>
              <a:t> “</a:t>
            </a:r>
            <a:r>
              <a:rPr lang="en-US" dirty="0"/>
              <a:t>how now brown cow”</a:t>
            </a:r>
          </a:p>
          <a:p>
            <a:r>
              <a:rPr lang="en-US" b="1" dirty="0"/>
              <a:t>O</a:t>
            </a:r>
            <a:r>
              <a:rPr lang="en-US" b="1" dirty="0" smtClean="0"/>
              <a:t>nomatopoeia</a:t>
            </a:r>
            <a:r>
              <a:rPr lang="en-US" dirty="0"/>
              <a:t> — a word which imitates the sound of </a:t>
            </a:r>
            <a:r>
              <a:rPr lang="en-US" dirty="0" smtClean="0"/>
              <a:t>itself</a:t>
            </a:r>
            <a:endParaRPr lang="en-US" dirty="0"/>
          </a:p>
          <a:p>
            <a:pPr lvl="1"/>
            <a:r>
              <a:rPr lang="en-US" dirty="0" smtClean="0"/>
              <a:t> “</a:t>
            </a:r>
            <a:r>
              <a:rPr lang="en-US" dirty="0"/>
              <a:t>buzz”, “whoosh”, “meow”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Rhetorical Devices: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Anaphora</a:t>
            </a:r>
          </a:p>
          <a:p>
            <a:pPr lvl="1"/>
            <a:r>
              <a:rPr lang="en-US" dirty="0" smtClean="0"/>
              <a:t>repetition </a:t>
            </a:r>
            <a:r>
              <a:rPr lang="en-US" dirty="0"/>
              <a:t>of a word or phrase at the start of successive clauses or sentences</a:t>
            </a:r>
            <a:br>
              <a:rPr lang="en-US" dirty="0"/>
            </a:br>
            <a:r>
              <a:rPr lang="en-US" dirty="0"/>
              <a:t>e.g. Winston Churchill</a:t>
            </a:r>
          </a:p>
          <a:p>
            <a:pPr lvl="1"/>
            <a:r>
              <a:rPr lang="en-US" b="1" dirty="0"/>
              <a:t>“We shall</a:t>
            </a:r>
            <a:r>
              <a:rPr lang="en-US" dirty="0"/>
              <a:t> not flag or fail. </a:t>
            </a:r>
            <a:r>
              <a:rPr lang="en-US" b="1" dirty="0"/>
              <a:t>We shall</a:t>
            </a:r>
            <a:r>
              <a:rPr lang="en-US" dirty="0"/>
              <a:t> go on to the end. </a:t>
            </a:r>
            <a:r>
              <a:rPr lang="en-US" b="1" dirty="0"/>
              <a:t>We shall</a:t>
            </a:r>
            <a:r>
              <a:rPr lang="en-US" dirty="0"/>
              <a:t> fight in France, </a:t>
            </a:r>
            <a:r>
              <a:rPr lang="en-US" b="1" dirty="0"/>
              <a:t>we </a:t>
            </a:r>
            <a:r>
              <a:rPr lang="en-US" b="1" dirty="0" err="1"/>
              <a:t>shall</a:t>
            </a:r>
            <a:r>
              <a:rPr lang="en-US" dirty="0" err="1"/>
              <a:t>fight</a:t>
            </a:r>
            <a:r>
              <a:rPr lang="en-US" dirty="0"/>
              <a:t> on the seas and oceans, [… </a:t>
            </a:r>
            <a:r>
              <a:rPr lang="en-US" i="1" dirty="0"/>
              <a:t>many more</a:t>
            </a:r>
            <a:r>
              <a:rPr lang="en-US" dirty="0"/>
              <a:t> …] </a:t>
            </a:r>
            <a:r>
              <a:rPr lang="en-US" b="1" dirty="0"/>
              <a:t>We shall</a:t>
            </a:r>
            <a:r>
              <a:rPr lang="en-US" dirty="0"/>
              <a:t> never surrender.”</a:t>
            </a:r>
          </a:p>
          <a:p>
            <a:r>
              <a:rPr lang="en-US" b="1" dirty="0" err="1" smtClean="0"/>
              <a:t>Epiphora</a:t>
            </a:r>
            <a:endParaRPr lang="en-US" b="1" dirty="0" smtClean="0"/>
          </a:p>
          <a:p>
            <a:pPr lvl="1"/>
            <a:r>
              <a:rPr lang="en-US" dirty="0" smtClean="0"/>
              <a:t>repetition </a:t>
            </a:r>
            <a:r>
              <a:rPr lang="en-US" dirty="0"/>
              <a:t>of a word or phrase a the end of successive clauses or sentences</a:t>
            </a:r>
            <a:br>
              <a:rPr lang="en-US" dirty="0"/>
            </a:br>
            <a:r>
              <a:rPr lang="en-US" dirty="0"/>
              <a:t>e.g. Emerson</a:t>
            </a:r>
          </a:p>
          <a:p>
            <a:pPr lvl="1"/>
            <a:r>
              <a:rPr lang="en-US" dirty="0"/>
              <a:t>“What lies behind </a:t>
            </a:r>
            <a:r>
              <a:rPr lang="en-US" b="1" dirty="0"/>
              <a:t>us</a:t>
            </a:r>
            <a:r>
              <a:rPr lang="en-US" dirty="0"/>
              <a:t> and what lies before </a:t>
            </a:r>
            <a:r>
              <a:rPr lang="en-US" b="1" dirty="0"/>
              <a:t>us</a:t>
            </a:r>
            <a:r>
              <a:rPr lang="en-US" dirty="0"/>
              <a:t> are tiny compared to what lies within </a:t>
            </a:r>
            <a:r>
              <a:rPr lang="en-US" b="1" dirty="0"/>
              <a:t>us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156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Rhetorical Devices: Change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Personification</a:t>
            </a:r>
            <a:endParaRPr lang="en-US" dirty="0"/>
          </a:p>
          <a:p>
            <a:pPr lvl="1"/>
            <a:r>
              <a:rPr lang="en-US" dirty="0" smtClean="0"/>
              <a:t>giving </a:t>
            </a:r>
            <a:r>
              <a:rPr lang="en-US" dirty="0"/>
              <a:t>human qualities to abstract ideas, inanimate objects, plants, or animals</a:t>
            </a:r>
            <a:br>
              <a:rPr lang="en-US" dirty="0"/>
            </a:br>
            <a:r>
              <a:rPr lang="en-US" dirty="0"/>
              <a:t>e.g. “The trees called out to me.”</a:t>
            </a:r>
          </a:p>
          <a:p>
            <a:r>
              <a:rPr lang="en-US" b="1" dirty="0" smtClean="0"/>
              <a:t>Metaphor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comparison of two seemingly unlike things</a:t>
            </a:r>
            <a:br>
              <a:rPr lang="en-US" dirty="0"/>
            </a:br>
            <a:r>
              <a:rPr lang="en-US" dirty="0"/>
              <a:t>e.g. “Life is a highway.”</a:t>
            </a:r>
          </a:p>
          <a:p>
            <a:r>
              <a:rPr lang="en-US" b="1" dirty="0" smtClean="0"/>
              <a:t>Simile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as metaphor, but using either “like” or “as”</a:t>
            </a:r>
            <a:br>
              <a:rPr lang="en-US" dirty="0"/>
            </a:br>
            <a:r>
              <a:rPr lang="en-US" dirty="0"/>
              <a:t>e.g. “Life is like a box of chocolates.”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http://</a:t>
            </a:r>
            <a:r>
              <a:rPr lang="en-US" dirty="0" err="1"/>
              <a:t>www.poynter.org</a:t>
            </a:r>
            <a:r>
              <a:rPr lang="en-US" dirty="0"/>
              <a:t>/2012/10-rhetorical-strategies-that-made-bill-clintons-dnc-speech-effective/187705/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Contrast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Inclusive language</a:t>
            </a:r>
          </a:p>
          <a:p>
            <a:r>
              <a:rPr lang="en-US" dirty="0" smtClean="0"/>
              <a:t>Rule of three</a:t>
            </a:r>
          </a:p>
          <a:p>
            <a:r>
              <a:rPr lang="en-US" dirty="0" smtClean="0"/>
              <a:t>Power of 1 (look for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Humor</a:t>
            </a:r>
          </a:p>
          <a:p>
            <a:r>
              <a:rPr lang="is-IS" dirty="0" smtClean="0"/>
              <a:t>Instructional language (look for verbs with no subject before at beginning of sentence)</a:t>
            </a:r>
          </a:p>
          <a:p>
            <a:r>
              <a:rPr lang="is-IS" dirty="0" smtClean="0"/>
              <a:t>Explanatory language</a:t>
            </a:r>
          </a:p>
          <a:p>
            <a:r>
              <a:rPr lang="is-IS" dirty="0" smtClean="0"/>
              <a:t>Q &amp; A</a:t>
            </a:r>
          </a:p>
          <a:p>
            <a:r>
              <a:rPr lang="is-IS" dirty="0" smtClean="0"/>
              <a:t>Ending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Famous Orators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41119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7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 Toolkit (NLTK)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nltk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</a:t>
            </a:r>
            <a:br>
              <a:rPr lang="en-US" dirty="0" smtClean="0"/>
            </a:br>
            <a:r>
              <a:rPr lang="en-US" dirty="0" smtClean="0"/>
              <a:t>Finding The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presidential nomination acceptance speeches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</a:t>
            </a:r>
            <a:br>
              <a:rPr lang="en-US" dirty="0" smtClean="0"/>
            </a:br>
            <a:r>
              <a:rPr lang="en-US" dirty="0" smtClean="0"/>
              <a:t>Clustering Speakers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famous orators who speaking style was similar.  (did any allegedly study each other?)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Hi, I’m Emily Schumm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Booz Allen Hamilton for 3 years as a consultant/data </a:t>
            </a:r>
            <a:r>
              <a:rPr lang="en-US" dirty="0" err="1" smtClean="0"/>
              <a:t>munger</a:t>
            </a:r>
            <a:r>
              <a:rPr lang="en-US" dirty="0" smtClean="0"/>
              <a:t>/data scientist</a:t>
            </a:r>
          </a:p>
          <a:p>
            <a:r>
              <a:rPr lang="en-US" dirty="0" smtClean="0"/>
              <a:t>Play ultimate </a:t>
            </a:r>
            <a:r>
              <a:rPr lang="en-US" dirty="0" err="1" smtClean="0"/>
              <a:t>frisbee</a:t>
            </a:r>
            <a:endParaRPr lang="en-US" dirty="0" smtClean="0"/>
          </a:p>
          <a:p>
            <a:r>
              <a:rPr lang="en-US" dirty="0" smtClean="0"/>
              <a:t>Sing in an a cappella group</a:t>
            </a:r>
          </a:p>
          <a:p>
            <a:r>
              <a:rPr lang="en-US" dirty="0" smtClean="0"/>
              <a:t>Got in my first car accident just outside of Boston</a:t>
            </a:r>
          </a:p>
        </p:txBody>
      </p:sp>
    </p:spTree>
    <p:extLst>
      <p:ext uri="{BB962C8B-B14F-4D97-AF65-F5344CB8AC3E}">
        <p14:creationId xmlns:p14="http://schemas.microsoft.com/office/powerpoint/2010/main" val="11085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on speeches (15 min)</a:t>
            </a:r>
          </a:p>
          <a:p>
            <a:pPr lvl="1"/>
            <a:r>
              <a:rPr lang="en-US" dirty="0" smtClean="0"/>
              <a:t>How are speeches evaluated and broken down?</a:t>
            </a:r>
            <a:endParaRPr lang="en-US" dirty="0"/>
          </a:p>
          <a:p>
            <a:r>
              <a:rPr lang="en-US" dirty="0" smtClean="0"/>
              <a:t>Natural language toolkit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nltk</a:t>
            </a:r>
            <a:r>
              <a:rPr lang="en-US" dirty="0" smtClean="0"/>
              <a:t>) (1 hour)</a:t>
            </a:r>
          </a:p>
          <a:p>
            <a:pPr lvl="1"/>
            <a:r>
              <a:rPr lang="en-US" dirty="0" smtClean="0"/>
              <a:t>Key tools and devices available</a:t>
            </a:r>
          </a:p>
          <a:p>
            <a:r>
              <a:rPr lang="en-US" dirty="0" smtClean="0"/>
              <a:t>Some examples (1 hour)</a:t>
            </a:r>
          </a:p>
          <a:p>
            <a:r>
              <a:rPr lang="en-US" dirty="0" smtClean="0"/>
              <a:t>Try it out! (30 min)</a:t>
            </a:r>
          </a:p>
        </p:txBody>
      </p:sp>
    </p:spTree>
    <p:extLst>
      <p:ext uri="{BB962C8B-B14F-4D97-AF65-F5344CB8AC3E}">
        <p14:creationId xmlns:p14="http://schemas.microsoft.com/office/powerpoint/2010/main" val="1087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speeches traditionally evaluated?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quote here about the power of speeches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8035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6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Mediums of Rhetoric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791523"/>
              </p:ext>
            </p:extLst>
          </p:nvPr>
        </p:nvGraphicFramePr>
        <p:xfrm>
          <a:off x="1295400" y="2557463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4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Blame = Past      </a:t>
            </a:r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/>
              <a:t>= Present      </a:t>
            </a:r>
            <a:endParaRPr lang="en-US" dirty="0" smtClean="0"/>
          </a:p>
          <a:p>
            <a:r>
              <a:rPr lang="en-US" dirty="0" smtClean="0"/>
              <a:t>Choice </a:t>
            </a:r>
            <a:r>
              <a:rPr lang="en-US" dirty="0"/>
              <a:t>=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Great Speech?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Repetition</a:t>
            </a:r>
          </a:p>
          <a:p>
            <a:r>
              <a:rPr lang="en-US" dirty="0" smtClean="0"/>
              <a:t>Metaphor</a:t>
            </a:r>
          </a:p>
          <a:p>
            <a:r>
              <a:rPr lang="en-US" dirty="0" smtClean="0"/>
              <a:t>Emotion</a:t>
            </a:r>
          </a:p>
          <a:p>
            <a:r>
              <a:rPr lang="en-US" dirty="0" smtClean="0"/>
              <a:t>Only a few main takeaways</a:t>
            </a:r>
          </a:p>
          <a:p>
            <a:r>
              <a:rPr lang="en-US" dirty="0" smtClean="0"/>
              <a:t>Don’t be too formal </a:t>
            </a:r>
          </a:p>
          <a:p>
            <a:r>
              <a:rPr lang="en-US" dirty="0" smtClean="0"/>
              <a:t>Keep it short</a:t>
            </a:r>
          </a:p>
          <a:p>
            <a:r>
              <a:rPr lang="en-US" dirty="0" smtClean="0"/>
              <a:t>Be audience centered</a:t>
            </a:r>
          </a:p>
          <a:p>
            <a:r>
              <a:rPr lang="en-US" dirty="0" smtClean="0"/>
              <a:t>Have a strong takeaway line</a:t>
            </a:r>
          </a:p>
          <a:p>
            <a:r>
              <a:rPr lang="en-US" dirty="0"/>
              <a:t>Use short words. Write short sentences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331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Garamond</vt:lpstr>
      <vt:lpstr>Arial</vt:lpstr>
      <vt:lpstr>Organic</vt:lpstr>
      <vt:lpstr>Quantifying Rhetoric</vt:lpstr>
      <vt:lpstr>Hi, I’m Emily Schumm</vt:lpstr>
      <vt:lpstr>The Plan</vt:lpstr>
      <vt:lpstr>The Critics</vt:lpstr>
      <vt:lpstr>Some quote here about the power of speeches</vt:lpstr>
      <vt:lpstr>Some Definitions</vt:lpstr>
      <vt:lpstr>Mediums of Rhetoric</vt:lpstr>
      <vt:lpstr>Types of Argument</vt:lpstr>
      <vt:lpstr>What Makes a Great Speech?</vt:lpstr>
      <vt:lpstr>Rhetorical Devices: Sound</vt:lpstr>
      <vt:lpstr>Rhetorical Devices: Repetition</vt:lpstr>
      <vt:lpstr>Rhetorical Devices: Change Meaning</vt:lpstr>
      <vt:lpstr> http://www.poynter.org/2012/10-rhetorical-strategies-that-made-bill-clintons-dnc-speech-effective/187705/</vt:lpstr>
      <vt:lpstr>Some Famous Orators</vt:lpstr>
      <vt:lpstr>Natural Language Toolkit (NLTK)</vt:lpstr>
      <vt:lpstr>Study: Finding The Issues</vt:lpstr>
      <vt:lpstr>Study: Clustering Speakers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rhetoric</dc:title>
  <dc:creator>Schumm, Emily [USA]</dc:creator>
  <cp:lastModifiedBy>Schumm, Emily [USA]</cp:lastModifiedBy>
  <cp:revision>8</cp:revision>
  <dcterms:created xsi:type="dcterms:W3CDTF">2016-03-28T15:41:07Z</dcterms:created>
  <dcterms:modified xsi:type="dcterms:W3CDTF">2016-04-07T02:55:24Z</dcterms:modified>
</cp:coreProperties>
</file>