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5dcee3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5dcee3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dcee3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15dcee3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5dcee3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5dcee3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dcee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15dcee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5dcee3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15dcee3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5dcee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5dcee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5dcee3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5dcee3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5dcee38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15dcee3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5dcee3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5dcee3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5dcee3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5dcee3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15dcee38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15dcee3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15dcee38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15dcee38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15dcee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15dcee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5dcee3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5dcee3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5dcee3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15dcee3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15dcee3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15dcee3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15dcee38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15dcee38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dcee38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dcee38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5dcee38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5dcee38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5dcee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5dcee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15dcee3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15dcee3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15dcee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15dcee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15dcee3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15dcee3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5dcee3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5dcee3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15dcee3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15dcee3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5dcee3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5dcee3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5dcee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5dcee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5dcee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5dcee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5dcee3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5dcee3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5dcee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5dcee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5dcee3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5dcee3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2998850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5224475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SequentialChains are very similar to SimpleSequentialChains, but allow us to have access to all the outputs from the internal LLMChains.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 Router accepts multiple potential destination LLMChains and then via a specialized prompt, the Router will read the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initial input, then output a specific dictionary that matches up to one of the potential destination chains to continue processing.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2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One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Two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1750900" y="2899600"/>
            <a:ext cx="1429500" cy="894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LLMRouter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/>
          <p:nvPr/>
        </p:nvSpPr>
        <p:spPr>
          <a:xfrm flipH="1" rot="10800000">
            <a:off x="2936300" y="3869800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2936300" y="2375825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/>
          <p:nvPr/>
        </p:nvSpPr>
        <p:spPr>
          <a:xfrm>
            <a:off x="273850" y="2850150"/>
            <a:ext cx="803100" cy="10197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1076950" y="320550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72000" y="854825"/>
            <a:ext cx="845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 of LLMRouterChain!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 allows us to easily pass in our own custom transformation functions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 chain, let’s explore a quick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Function 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Calling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272000" y="854825"/>
            <a:ext cx="497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2023 with the wide-release of GPT-4 to all API users, OpenAI also discussed increased capabilities of their chat models to internally call functions.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Using the Chat Models from OpenAI in this fashion can allow you to have even more certainty in JSON outputs from OpenAI.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272000" y="854825"/>
            <a:ext cx="497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Keep in mind that due to Langchain’s own existing capabilities that we’ve explored, you may find this as just a duplication of other Model IO discussions we’ve had using Pydantic to achieve JSON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 quick example of using OpenAI Chat Models to specify a required JSON output without needing to use Pydantic!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we’ve learned about Model Input and Outputs and Data Connections, we can finally learn about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Chains allows us to link the output of one LLM call as the input of another call.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also provides many built-in chain functionalities, like chaining document similarity searches with other LLM calls, actions that we previously constructed manually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built-in chains for common tasks, let’s explore how we can search the documentation for an additional built-in chain, understand how it works, and utilize it, starting with the MathChain!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5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Additional 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additional pre-built chains, let’s take a look at two of the most commonly used ones, for Document QA.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We’ll see that a lot of our own work in the Data Connections section can easily be duplicated with just a few lines of code with the pre-built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Section Overview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OpenAI Function Calling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AdditionalChains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Exercise and Solution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Just like our most basic LLM and ChatModel calls earlier in Model IO, Chains have a basic building block known as an LLMChain object.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the LLMChain as just a simple LLM call that will have an input and an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Later on we can use these objects in sequence to create more complex functionality!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 understand how to use the LLMChain object, we can chain them together to create more complex functionality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