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B57D5E-2BA1-4AF4-BBA2-845C848266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KingCountySales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B2F7A7-0FE2-4C4E-B1F5-631F03AC26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30/12/23 23:08:22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gCountySales" id="2" name="slide2">
            <a:extLst>
              <a:ext uri="{FF2B5EF4-FFF2-40B4-BE49-F238E27FC236}">
                <a16:creationId xmlns:a16="http://schemas.microsoft.com/office/drawing/2014/main" id="{00DB34CF-07E2-4E4E-A548-383A3D3C59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2023-12-30T22:08:23Z</dcterms:created>
  <dcterms:modified xsi:type="dcterms:W3CDTF">2023-12-30T22:08:23Z</dcterms:modified>
</cp:coreProperties>
</file>