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nZSB_L8zl7dbo09yAwW1FuDDajzmw0hu/view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mages-na.ssl-images-amazon.com/images/I/71zXw4Om1TL._SL1100_.jpg" TargetMode="External"/><Relationship Id="rId4" Type="http://schemas.openxmlformats.org/officeDocument/2006/relationships/hyperlink" Target="http://med-fom-fmprpostgrad.sites.olt.ubc.ca/files/2016/02/Timeline-for-Scholarship-Projects.png" TargetMode="External"/><Relationship Id="rId11" Type="http://schemas.openxmlformats.org/officeDocument/2006/relationships/hyperlink" Target="https://knightlab.northwestern.edu/2013/09/23/timelinejs-now-with-even-more-knight-lab/" TargetMode="External"/><Relationship Id="rId10" Type="http://schemas.openxmlformats.org/officeDocument/2006/relationships/hyperlink" Target="http://almende.github.io/chap-links-library/js/timeline/doc/" TargetMode="External"/><Relationship Id="rId9" Type="http://schemas.openxmlformats.org/officeDocument/2006/relationships/hyperlink" Target="https://timeline.knightlab.com/" TargetMode="External"/><Relationship Id="rId5" Type="http://schemas.openxmlformats.org/officeDocument/2006/relationships/hyperlink" Target="https://cdn0.iconfinder.com/data/icons/infographic-element-3/32/18_job_task_timeline_period_completion_manage_discussion-512.png" TargetMode="External"/><Relationship Id="rId6" Type="http://schemas.openxmlformats.org/officeDocument/2006/relationships/hyperlink" Target="https://cdn4.iconfinder.com/data/icons/infographic-element-vol-2/32/1_job_task_timeline_period_completion_date_time_infographic-512.png" TargetMode="External"/><Relationship Id="rId7" Type="http://schemas.openxmlformats.org/officeDocument/2006/relationships/hyperlink" Target="https://www.w3schools.com/howto/howto_css_timeline.asp" TargetMode="External"/><Relationship Id="rId8" Type="http://schemas.openxmlformats.org/officeDocument/2006/relationships/hyperlink" Target="https://ilkeryilmaz.github.io/timelinej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UYvIcNUCNmEOpSkFSdJYc1knYQ7t9PyP/view" TargetMode="External"/><Relationship Id="rId4" Type="http://schemas.openxmlformats.org/officeDocument/2006/relationships/hyperlink" Target="http://drive.google.com/file/d/1ZU9mOJ-0NV2WXOuZfZuhjHyKdqYyPpnC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imeline.knightlab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Talk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Don Vu &amp; Emily Bui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HTML markup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975" y="630375"/>
            <a:ext cx="3160752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075" y="1959163"/>
            <a:ext cx="27622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Demo</a:t>
            </a:r>
            <a:endParaRPr/>
          </a:p>
        </p:txBody>
      </p:sp>
      <p:pic>
        <p:nvPicPr>
          <p:cNvPr id="132" name="Shape 132" title="Recording #1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9400" y="218149"/>
            <a:ext cx="6135900" cy="40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567225" y="2313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Options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50" y="987050"/>
            <a:ext cx="4018698" cy="3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150" y="1310000"/>
            <a:ext cx="4554676" cy="8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950" y="2174650"/>
            <a:ext cx="4730875" cy="5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Beginners use Google Sheets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Experts use JSON create custom installations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Steps:</a:t>
            </a:r>
            <a:endParaRPr b="1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1 ) Use Template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2 ) Fill Info in Column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3 ) Publish to Web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4 ) Embed Link</a:t>
            </a:r>
            <a:endParaRPr/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Knight Lab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700" y="275213"/>
            <a:ext cx="5235350" cy="44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5763"/>
            <a:ext cx="8839199" cy="1931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Timeline.js Template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Edit?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Change spreadsheet, no publish again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</a:t>
            </a:r>
            <a:r>
              <a:rPr lang="en"/>
              <a:t>Web Browsers</a:t>
            </a:r>
            <a:r>
              <a:rPr lang="en"/>
              <a:t>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Chrome, IE10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CSS?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Override using css selectors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&lt;style&gt; tags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Years before BCE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 Negative values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Spreadsheet found by Search Engines?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Possible.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Mozilla Public License Ver. 2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 to Note: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privacy is a concern and data not made public, do not use. Use JSON format and web server security measures to control access and data.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Tips: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it Short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Stories with a Strong Chronological Order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events as part of a Larger Narrative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Up to Major </a:t>
            </a:r>
            <a:r>
              <a:rPr lang="en"/>
              <a:t>Occurrences</a:t>
            </a:r>
            <a:r>
              <a:rPr lang="en"/>
              <a:t>, not only include major events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https://images-na.ssl-images-amazon.com/images/I/71zXw4Om1TL._SL1100_.jpg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http://med-fom-fmprpostgrad.sites.olt.ubc.ca/files/2016/02/Timeline-for-Scholarship-Projects.png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https://cdn0.iconfinder.com/data/icons/infographic-element-3/32/18_job_task_timeline_period_completion_manage_discussion-512.png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https://cdn4.iconfinder.com/data/icons/infographic-element-vol-2/32/1_job_task_timeline_period_completion_date_time_infographic-512.png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https://www.w3schools.com/howto/howto_css_timeline.asp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https://ilkeryilmaz.github.io/timelinejs/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https://timeline.knightlab.com/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http://almende.github.io/chap-links-library/js/timeline/doc/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1"/>
              </a:rPr>
              <a:t>https://knightlab.northwestern.edu/2013/09/23/timelinejs-now-with-even-more-knight-lab/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00" y="310249"/>
            <a:ext cx="2984825" cy="8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525" y="310246"/>
            <a:ext cx="2984825" cy="39797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imeline png"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325" y="3001724"/>
            <a:ext cx="4222949" cy="1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imeline png"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475" y="1743500"/>
            <a:ext cx="1917425" cy="19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86350" y="1244825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Introducing...</a:t>
            </a:r>
            <a:endParaRPr/>
          </a:p>
        </p:txBody>
      </p:sp>
      <p:pic>
        <p:nvPicPr>
          <p:cNvPr descr="Image result for timeline js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575" y="2814550"/>
            <a:ext cx="5776850" cy="17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Functionalities</a:t>
            </a:r>
            <a:endParaRPr/>
          </a:p>
        </p:txBody>
      </p:sp>
      <p:sp>
        <p:nvSpPr>
          <p:cNvPr id="87" name="Shape 87" title="Media1.mp4">
            <a:hlinkClick r:id="rId3"/>
          </p:cNvPr>
          <p:cNvSpPr/>
          <p:nvPr/>
        </p:nvSpPr>
        <p:spPr>
          <a:xfrm>
            <a:off x="311700" y="580400"/>
            <a:ext cx="4572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Shape 88" title="Media2.mp4">
            <a:hlinkClick r:id="rId4"/>
          </p:cNvPr>
          <p:cNvSpPr/>
          <p:nvPr/>
        </p:nvSpPr>
        <p:spPr>
          <a:xfrm>
            <a:off x="5062025" y="887788"/>
            <a:ext cx="3955500" cy="2966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Knight Lab at NorthWestern University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Zach Wise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Primarily intended for journalists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various disciplines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Became widely popular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Design Guideline &amp; Methodical Software Dev. Process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2013, official home: </a:t>
            </a:r>
            <a:r>
              <a:rPr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https://timeline.knightlab.com/</a:t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 School Comparison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“Responsive” Timeline w/ CSS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-Static; rather than dynamic, interactive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76" y="313862"/>
            <a:ext cx="3782201" cy="451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152400"/>
            <a:ext cx="22002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838" y="152400"/>
            <a:ext cx="247528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1613" y="152400"/>
            <a:ext cx="29207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to Start?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8" y="645275"/>
            <a:ext cx="75152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