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779"/>
    <a:srgbClr val="471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/>
    <p:restoredTop sz="96208"/>
  </p:normalViewPr>
  <p:slideViewPr>
    <p:cSldViewPr snapToGrid="0" snapToObjects="1">
      <p:cViewPr varScale="1">
        <p:scale>
          <a:sx n="112" d="100"/>
          <a:sy n="11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76E-22BF-3749-924A-E489C9F38C21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0ED69-A95D-CB4B-B9B4-189A1EC13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2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0ED69-A95D-CB4B-B9B4-189A1EC13C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6725-6CBB-784E-A761-3E4C25162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9D16F-6577-CB4F-9DA3-223F4319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93F1-1D2B-8544-9E6B-454AFFB2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9F1D-2692-484D-A78B-7C21A9C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3B8D-9F65-A449-9B1E-7F020F0F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3AAE-4099-4845-837E-F5945DC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02584-6D1B-8A45-B220-D263C7DD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2900-EF4B-0B49-A9C5-ECCD82EF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3792-B282-5440-B477-C011B65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4F4A-0DDA-A64F-9118-20163BDA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5C03F-8EE2-2C47-A11B-675AD6E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02755-5A2D-514D-925D-036E2AB3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2F41-C02F-C947-A82F-17F8F163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678A-AFEA-684E-A720-74FCFBD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7D83-C263-3B4A-A0BE-8AF4D8B7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2A3A-0552-9140-B65E-9837820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3840-812B-714D-A35B-AAA38B4E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9684-0728-C34C-AC83-4CCFB5E9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1114-2A94-6C47-B0BC-BA04F624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2BD6-6657-F14D-8CA5-B0BF3395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8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5B2-71DF-7244-85AE-4E6A5C1A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9C3F-94CD-B447-AECB-FA9BA76A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CD17-F225-E840-9FBA-F1CCE6A1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FF11-D4FC-B543-92DA-E76EF818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A152-696B-9543-B199-BF362989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6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A176-1BE1-4441-AC40-B277A00F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71AF-4D17-8840-964B-31C71DDE7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D7C4-8D7C-BE42-9BB4-618848F6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68E5-1CA4-7A47-8291-0D0550FA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EF3C-6227-3443-B13C-063AEE71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02DE-5076-5847-B5AC-A5B91C26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4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1922-D4F9-3B46-932B-8D8C571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4B0D-869C-2145-8072-583E19A8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F525-799B-A749-B699-7A13A95B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EC98-0BAF-F248-AF28-305942E28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95D61-7AD0-6F4B-B671-E57D5C8A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5801A-DD67-1A4C-A593-D929E677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52EE9-1A3F-D046-B4B6-6B86F74D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407B8-04BB-D84B-BB91-8781113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2238-392E-0D49-857B-F576B7FA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2F3B5-3EFC-1B41-805C-05045C4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69BAC-B9A9-D24A-B776-EDF6979E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9386-3CBD-C143-B076-238A0AD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3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5787E-C317-8146-92EC-C7F43D30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A8A1-3270-A340-8D9C-3A4162F9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372E-05A9-6443-8DA8-452C5AAC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7612-C815-2F40-8E6D-B1B79A3D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5DA1-AFEE-684B-A85E-0E255C40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A3CE2-1679-8D43-9CB7-2F8B1D69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A0C40-F907-E04E-B8C6-C7CE5507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5C08B-6788-054B-B1CC-83DB70A7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FCC6-8129-644A-AF05-14619E3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7E56-7B0C-8145-A86B-52119A4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604E0-3E1F-1E4C-A558-9CBDB2817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60980-BDCB-C444-A14C-180C2208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CADA-D56D-C54A-928A-FF7CCC47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2E1F-FBFB-B947-AF6C-AF3E6C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3C4-E4BA-EA4E-AD5D-CA92CA9A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3E2E7-C268-FD45-BAF4-B27B05E5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4D9E-8AC9-4644-8565-9119B7EB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0DD4-6155-A64C-BFA8-C5D2CF87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9B7B-D077-894B-BC08-9D7F65075D9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D59C-1A7C-8644-AA2E-F61DF9CB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EBFA-D605-0F4F-AC5F-90EF71231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63D6-245B-D448-9BFB-C4F0642FD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5CEB5-91B6-524D-8BA8-3BC3167B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9403" y="75038"/>
            <a:ext cx="4008607" cy="3151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D439A-8237-2149-8B92-70161F7B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0622" y="3474720"/>
            <a:ext cx="4147388" cy="32609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674FC-3A97-5144-8F4F-983ACA6229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17918" y="643992"/>
            <a:ext cx="4606996" cy="3622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59F20-47EF-124D-A8E5-61877640106B}"/>
              </a:ext>
            </a:extLst>
          </p:cNvPr>
          <p:cNvSpPr txBox="1"/>
          <p:nvPr/>
        </p:nvSpPr>
        <p:spPr>
          <a:xfrm>
            <a:off x="6308034" y="167425"/>
            <a:ext cx="542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baseline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67DB6-C416-9541-BDBD-078B74BA72B6}"/>
              </a:ext>
            </a:extLst>
          </p:cNvPr>
          <p:cNvSpPr txBox="1"/>
          <p:nvPr/>
        </p:nvSpPr>
        <p:spPr>
          <a:xfrm>
            <a:off x="6308034" y="4364161"/>
            <a:ext cx="5576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1357"/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The direction of the interaction was NEVER returned clearly.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For competition, 50:50 whether it works. pp is worse that 50:50 for species j on </a:t>
            </a:r>
            <a:r>
              <a:rPr lang="en-GB" sz="1200" dirty="0" err="1">
                <a:solidFill>
                  <a:srgbClr val="471357"/>
                </a:solidFill>
              </a:rPr>
              <a:t>i</a:t>
            </a:r>
            <a:r>
              <a:rPr lang="en-GB" sz="1200" dirty="0">
                <a:solidFill>
                  <a:srgbClr val="471357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Nimble is good at mutualism but INLA is poor.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INLA error is strange shape, Nimble is as would be expected. </a:t>
            </a:r>
          </a:p>
        </p:txBody>
      </p:sp>
    </p:spTree>
    <p:extLst>
      <p:ext uri="{BB962C8B-B14F-4D97-AF65-F5344CB8AC3E}">
        <p14:creationId xmlns:p14="http://schemas.microsoft.com/office/powerpoint/2010/main" val="4562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73CC3-ADDE-5840-80FA-A3757B2D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9621" y="1128117"/>
            <a:ext cx="4494895" cy="35342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FAD14-0403-C240-8C0F-ED381182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3377" y="1128117"/>
            <a:ext cx="4494894" cy="3534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9D264-C7C2-5B48-8590-701CAE54381B}"/>
              </a:ext>
            </a:extLst>
          </p:cNvPr>
          <p:cNvSpPr txBox="1"/>
          <p:nvPr/>
        </p:nvSpPr>
        <p:spPr>
          <a:xfrm>
            <a:off x="643467" y="626864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Unequal interaction strengths vs baseline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AAA41-5884-6843-951D-8B04E1388F4E}"/>
              </a:ext>
            </a:extLst>
          </p:cNvPr>
          <p:cNvSpPr txBox="1"/>
          <p:nvPr/>
        </p:nvSpPr>
        <p:spPr>
          <a:xfrm>
            <a:off x="535490" y="4735309"/>
            <a:ext cx="1101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1357"/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Error and % times the sign was clear are largely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When interaction strengths are unequal, Nimble does same for mutualism but less well for cc and pp. INLA does better for mm and pp and about same for cc. </a:t>
            </a:r>
          </a:p>
        </p:txBody>
      </p:sp>
    </p:spTree>
    <p:extLst>
      <p:ext uri="{BB962C8B-B14F-4D97-AF65-F5344CB8AC3E}">
        <p14:creationId xmlns:p14="http://schemas.microsoft.com/office/powerpoint/2010/main" val="27411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2A6A699-D9B0-9B43-8BD0-B59058744F34}"/>
              </a:ext>
            </a:extLst>
          </p:cNvPr>
          <p:cNvGrpSpPr/>
          <p:nvPr/>
        </p:nvGrpSpPr>
        <p:grpSpPr>
          <a:xfrm>
            <a:off x="160021" y="822855"/>
            <a:ext cx="10352191" cy="5212290"/>
            <a:chOff x="160021" y="822855"/>
            <a:chExt cx="10352191" cy="52122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A89144-1D59-3649-909D-175DA801B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45" r="17715"/>
            <a:stretch/>
          </p:blipFill>
          <p:spPr>
            <a:xfrm>
              <a:off x="160021" y="822855"/>
              <a:ext cx="4400549" cy="52122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FD684-AE3A-4744-B8C2-DC8C7992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20545" y="823771"/>
              <a:ext cx="5291667" cy="5210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1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C29E16-1B24-A444-91B4-1ED1E3888F25}"/>
              </a:ext>
            </a:extLst>
          </p:cNvPr>
          <p:cNvGrpSpPr/>
          <p:nvPr/>
        </p:nvGrpSpPr>
        <p:grpSpPr>
          <a:xfrm>
            <a:off x="448539" y="1007367"/>
            <a:ext cx="9475198" cy="3546929"/>
            <a:chOff x="448539" y="1007367"/>
            <a:chExt cx="9475198" cy="35469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C82849-4738-8A4F-9622-B47FCBD2A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23737" y="1008456"/>
              <a:ext cx="3600000" cy="35447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FC36DA-98C1-844D-B98C-B0D2A45F2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450"/>
            <a:stretch/>
          </p:blipFill>
          <p:spPr>
            <a:xfrm>
              <a:off x="3386138" y="1007367"/>
              <a:ext cx="2937599" cy="35469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76868C-D6B9-B649-BB7D-ED8870A67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468" r="21917"/>
            <a:stretch/>
          </p:blipFill>
          <p:spPr>
            <a:xfrm>
              <a:off x="448539" y="1007367"/>
              <a:ext cx="2937599" cy="354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0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4EAA2-D9C7-2F46-A647-98C48890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60276" y="1201087"/>
            <a:ext cx="4494895" cy="35342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98A4B5-001A-594A-822C-6730876B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0725" y="1182851"/>
            <a:ext cx="3587102" cy="35342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7EDDEE-1F6A-1148-B89D-770D766AB868}"/>
              </a:ext>
            </a:extLst>
          </p:cNvPr>
          <p:cNvSpPr txBox="1"/>
          <p:nvPr/>
        </p:nvSpPr>
        <p:spPr>
          <a:xfrm>
            <a:off x="643467" y="626864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Increased noise vs baseline (equal interaction strength)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2EFBF-2174-7040-84EB-61276A94030A}"/>
              </a:ext>
            </a:extLst>
          </p:cNvPr>
          <p:cNvSpPr txBox="1"/>
          <p:nvPr/>
        </p:nvSpPr>
        <p:spPr>
          <a:xfrm>
            <a:off x="518603" y="5074984"/>
            <a:ext cx="11013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1357"/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INLA successfully retrieves competition &gt; 50% of the time when noise is increased and strength is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Nimble also improves when noise is higher for cc and pp. Mutualism = same.  </a:t>
            </a:r>
          </a:p>
          <a:p>
            <a:endParaRPr lang="en-GB" sz="1200" dirty="0">
              <a:solidFill>
                <a:srgbClr val="471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4FFD3-C646-D548-BC22-8246DFD7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8696" y="1127921"/>
            <a:ext cx="4494895" cy="35342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5676D3-CB77-E04D-87EC-0C8FC9AB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56971" y="913687"/>
            <a:ext cx="4832705" cy="4761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80B3A-9D32-154B-AAB2-309603E4F2B1}"/>
              </a:ext>
            </a:extLst>
          </p:cNvPr>
          <p:cNvSpPr txBox="1"/>
          <p:nvPr/>
        </p:nvSpPr>
        <p:spPr>
          <a:xfrm>
            <a:off x="643467" y="626864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Increased noise vs unequal (unequal interaction strength)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6C458-291B-DD47-97A5-8CC2D50B26D8}"/>
              </a:ext>
            </a:extLst>
          </p:cNvPr>
          <p:cNvSpPr txBox="1"/>
          <p:nvPr/>
        </p:nvSpPr>
        <p:spPr>
          <a:xfrm>
            <a:off x="518603" y="5074984"/>
            <a:ext cx="11013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1357"/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Error and % times the sign was clear are largely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Competition improves again to &gt; 50% correct for both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71357"/>
                </a:solidFill>
              </a:rPr>
              <a:t>mutualism less good for both. Predator prey improved most for Nimble but also for INLA </a:t>
            </a:r>
          </a:p>
          <a:p>
            <a:endParaRPr lang="en-GB" sz="1200" dirty="0">
              <a:solidFill>
                <a:srgbClr val="471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4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A0683-383C-FF41-97E1-13F699F1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592" y="3811163"/>
            <a:ext cx="3694854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C3FCD-4848-DF4E-86E3-C42E43CF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2592" y="423721"/>
            <a:ext cx="3694854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4EC38-EFB0-FB4D-8074-97A518E3EA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30289" y="3807001"/>
            <a:ext cx="3510936" cy="276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C74C5-C8F7-8A4A-9FEF-F3EBED0E2B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93153" y="423721"/>
            <a:ext cx="3510936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85E4B-A84B-7A42-9738-35FA975C4124}"/>
              </a:ext>
            </a:extLst>
          </p:cNvPr>
          <p:cNvSpPr txBox="1"/>
          <p:nvPr/>
        </p:nvSpPr>
        <p:spPr>
          <a:xfrm>
            <a:off x="213862" y="0"/>
            <a:ext cx="52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Changes in rho, unequal interaction strength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FD83-21D6-994E-9A32-310D3A2BD7F8}"/>
              </a:ext>
            </a:extLst>
          </p:cNvPr>
          <p:cNvSpPr txBox="1"/>
          <p:nvPr/>
        </p:nvSpPr>
        <p:spPr>
          <a:xfrm>
            <a:off x="2808939" y="694107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6B779"/>
                </a:solidFill>
              </a:rPr>
              <a:t>Rho = 0.3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003A5-A47F-E24B-8CAF-65A6E8E43D7E}"/>
              </a:ext>
            </a:extLst>
          </p:cNvPr>
          <p:cNvSpPr txBox="1"/>
          <p:nvPr/>
        </p:nvSpPr>
        <p:spPr>
          <a:xfrm>
            <a:off x="8806967" y="3714292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6B779"/>
                </a:solidFill>
              </a:rPr>
              <a:t>Rho = 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BE4C1-EF0C-6A4A-9421-B399464EECE1}"/>
              </a:ext>
            </a:extLst>
          </p:cNvPr>
          <p:cNvSpPr txBox="1"/>
          <p:nvPr/>
        </p:nvSpPr>
        <p:spPr>
          <a:xfrm>
            <a:off x="8841274" y="320126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6B779"/>
                </a:solidFill>
              </a:rPr>
              <a:t>Rho = 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3AD3E-AEF2-E342-ACAE-924D2C3AD520}"/>
              </a:ext>
            </a:extLst>
          </p:cNvPr>
          <p:cNvSpPr txBox="1"/>
          <p:nvPr/>
        </p:nvSpPr>
        <p:spPr>
          <a:xfrm>
            <a:off x="2777507" y="3673250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6B779"/>
                </a:solidFill>
              </a:rPr>
              <a:t>Rho = 0.7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89882B-222D-034B-9BD8-DB794D243575}"/>
              </a:ext>
            </a:extLst>
          </p:cNvPr>
          <p:cNvCxnSpPr/>
          <p:nvPr/>
        </p:nvCxnSpPr>
        <p:spPr>
          <a:xfrm>
            <a:off x="4288971" y="2786743"/>
            <a:ext cx="2128951" cy="0"/>
          </a:xfrm>
          <a:prstGeom prst="straightConnector1">
            <a:avLst/>
          </a:prstGeom>
          <a:ln w="57150">
            <a:solidFill>
              <a:srgbClr val="36B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2A4622-6031-F147-A3F3-11094FF66F0F}"/>
              </a:ext>
            </a:extLst>
          </p:cNvPr>
          <p:cNvCxnSpPr>
            <a:cxnSpLocks/>
          </p:cNvCxnSpPr>
          <p:nvPr/>
        </p:nvCxnSpPr>
        <p:spPr>
          <a:xfrm flipH="1">
            <a:off x="4288971" y="3091543"/>
            <a:ext cx="2067835" cy="807415"/>
          </a:xfrm>
          <a:prstGeom prst="straightConnector1">
            <a:avLst/>
          </a:prstGeom>
          <a:ln w="57150">
            <a:solidFill>
              <a:srgbClr val="36B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6347E2-BBAF-BD4B-9F43-C67CBFEA6574}"/>
              </a:ext>
            </a:extLst>
          </p:cNvPr>
          <p:cNvCxnSpPr/>
          <p:nvPr/>
        </p:nvCxnSpPr>
        <p:spPr>
          <a:xfrm>
            <a:off x="4258412" y="4191000"/>
            <a:ext cx="2128951" cy="0"/>
          </a:xfrm>
          <a:prstGeom prst="straightConnector1">
            <a:avLst/>
          </a:prstGeom>
          <a:ln w="57150">
            <a:solidFill>
              <a:srgbClr val="36B7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658C66-A867-194E-AA73-03CBCA23D212}"/>
              </a:ext>
            </a:extLst>
          </p:cNvPr>
          <p:cNvSpPr txBox="1"/>
          <p:nvPr/>
        </p:nvSpPr>
        <p:spPr>
          <a:xfrm>
            <a:off x="10431913" y="3532671"/>
            <a:ext cx="17889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471357"/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71357"/>
                </a:solidFill>
              </a:rPr>
              <a:t>Accuracy of rho is same regardless of strength.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71357"/>
                </a:solidFill>
              </a:rPr>
              <a:t>Both perform better for cc IF rho = higher but only when up to 0.9. Not steady.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71357"/>
                </a:solidFill>
              </a:rPr>
              <a:t>mm for Nimbler sees slight improvement. pp is largely same maybe bit less accurate for </a:t>
            </a:r>
            <a:r>
              <a:rPr lang="en-GB" sz="1100" dirty="0" err="1">
                <a:solidFill>
                  <a:srgbClr val="471357"/>
                </a:solidFill>
              </a:rPr>
              <a:t>i</a:t>
            </a:r>
            <a:r>
              <a:rPr lang="en-GB" sz="1100" dirty="0">
                <a:solidFill>
                  <a:srgbClr val="471357"/>
                </a:solidFill>
              </a:rPr>
              <a:t> on j.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71357"/>
                </a:solidFill>
              </a:rPr>
              <a:t>INLA improves most for 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71357"/>
                </a:solidFill>
              </a:rPr>
              <a:t>When rho = 0.9 all over 50% except pp j on </a:t>
            </a:r>
            <a:r>
              <a:rPr lang="en-GB" sz="1100" dirty="0" err="1">
                <a:solidFill>
                  <a:srgbClr val="471357"/>
                </a:solidFill>
              </a:rPr>
              <a:t>i</a:t>
            </a:r>
            <a:r>
              <a:rPr lang="en-GB" sz="1100" dirty="0">
                <a:solidFill>
                  <a:srgbClr val="471357"/>
                </a:solidFill>
              </a:rPr>
              <a:t>. </a:t>
            </a:r>
          </a:p>
          <a:p>
            <a:endParaRPr lang="en-GB" sz="1100" dirty="0">
              <a:solidFill>
                <a:srgbClr val="4713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5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303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Grace Simmonds</dc:creator>
  <cp:lastModifiedBy>Emily Simmonds</cp:lastModifiedBy>
  <cp:revision>23</cp:revision>
  <dcterms:created xsi:type="dcterms:W3CDTF">2021-04-22T08:32:43Z</dcterms:created>
  <dcterms:modified xsi:type="dcterms:W3CDTF">2021-07-30T08:18:16Z</dcterms:modified>
</cp:coreProperties>
</file>