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76"/>
  </p:normalViewPr>
  <p:slideViewPr>
    <p:cSldViewPr snapToGrid="0" snapToObjects="1">
      <p:cViewPr varScale="1">
        <p:scale>
          <a:sx n="110" d="100"/>
          <a:sy n="110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3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94B7-9C71-D14C-8ABA-CF404952973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9B83-14D6-5E40-BE80-160AD514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286" y="462987"/>
            <a:ext cx="227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OCT SIGNAL -&gt;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3975" y="1238680"/>
            <a:ext cx="3871537" cy="2884069"/>
            <a:chOff x="2293975" y="1238680"/>
            <a:chExt cx="3871537" cy="2884069"/>
          </a:xfrm>
        </p:grpSpPr>
        <p:sp>
          <p:nvSpPr>
            <p:cNvPr id="2" name="Pie 1"/>
            <p:cNvSpPr/>
            <p:nvPr/>
          </p:nvSpPr>
          <p:spPr>
            <a:xfrm>
              <a:off x="3753190" y="2128400"/>
              <a:ext cx="877460" cy="1113572"/>
            </a:xfrm>
            <a:prstGeom prst="pie">
              <a:avLst>
                <a:gd name="adj1" fmla="val 18684431"/>
                <a:gd name="adj2" fmla="val 215808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93975" y="1238680"/>
              <a:ext cx="3871537" cy="2884069"/>
              <a:chOff x="2293975" y="1238680"/>
              <a:chExt cx="3871537" cy="288406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93975" y="1238680"/>
                <a:ext cx="3871537" cy="2884069"/>
                <a:chOff x="7917214" y="3107098"/>
                <a:chExt cx="3871537" cy="2884069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8724901" y="3488810"/>
                  <a:ext cx="2129588" cy="212958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  <a:noFill/>
                  </a:endParaRPr>
                </a:p>
              </p:txBody>
            </p:sp>
            <p:sp>
              <p:nvSpPr>
                <p:cNvPr id="7" name="Quad Arrow 6"/>
                <p:cNvSpPr/>
                <p:nvPr/>
              </p:nvSpPr>
              <p:spPr>
                <a:xfrm>
                  <a:off x="8225590" y="3107098"/>
                  <a:ext cx="3128210" cy="2884069"/>
                </a:xfrm>
                <a:prstGeom prst="quadArrow">
                  <a:avLst>
                    <a:gd name="adj1" fmla="val 0"/>
                    <a:gd name="adj2" fmla="val 2331"/>
                    <a:gd name="adj3" fmla="val 582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230720" y="4174907"/>
                  <a:ext cx="5580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− π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1230720" y="4553604"/>
                  <a:ext cx="5580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+ π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917214" y="4368938"/>
                  <a:ext cx="5580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166446" y="1898248"/>
                <a:ext cx="1006082" cy="800978"/>
                <a:chOff x="9803327" y="3795787"/>
                <a:chExt cx="1029504" cy="74845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9803327" y="3795787"/>
                  <a:ext cx="752923" cy="748452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10213292" y="4097612"/>
                  <a:ext cx="619539" cy="373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∆φ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313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309" y="509286"/>
            <a:ext cx="326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WRAPPPED PHASE DIF SEGMENT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3975" y="1238680"/>
            <a:ext cx="3871537" cy="2884069"/>
            <a:chOff x="2293975" y="1238680"/>
            <a:chExt cx="3871537" cy="2884069"/>
          </a:xfrm>
        </p:grpSpPr>
        <p:grpSp>
          <p:nvGrpSpPr>
            <p:cNvPr id="3" name="Group 2"/>
            <p:cNvGrpSpPr/>
            <p:nvPr/>
          </p:nvGrpSpPr>
          <p:grpSpPr>
            <a:xfrm>
              <a:off x="2602351" y="1238680"/>
              <a:ext cx="3128210" cy="2884069"/>
              <a:chOff x="2602351" y="1238680"/>
              <a:chExt cx="3128210" cy="2884069"/>
            </a:xfrm>
          </p:grpSpPr>
          <p:sp>
            <p:nvSpPr>
              <p:cNvPr id="2" name="Pie 1"/>
              <p:cNvSpPr/>
              <p:nvPr/>
            </p:nvSpPr>
            <p:spPr>
              <a:xfrm>
                <a:off x="3101662" y="1620392"/>
                <a:ext cx="2129588" cy="2129589"/>
              </a:xfrm>
              <a:prstGeom prst="pie">
                <a:avLst>
                  <a:gd name="adj1" fmla="val 19330891"/>
                  <a:gd name="adj2" fmla="val 212459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602351" y="1238680"/>
                <a:ext cx="3128210" cy="2884069"/>
                <a:chOff x="2602351" y="1238680"/>
                <a:chExt cx="3128210" cy="288406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02351" y="1238680"/>
                  <a:ext cx="3128210" cy="2884069"/>
                  <a:chOff x="8225590" y="3107098"/>
                  <a:chExt cx="3128210" cy="2884069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8724901" y="3488810"/>
                    <a:ext cx="2129588" cy="212958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  <a:noFill/>
                    </a:endParaRPr>
                  </a:p>
                </p:txBody>
              </p:sp>
              <p:sp>
                <p:nvSpPr>
                  <p:cNvPr id="13" name="Quad Arrow 12"/>
                  <p:cNvSpPr/>
                  <p:nvPr/>
                </p:nvSpPr>
                <p:spPr>
                  <a:xfrm>
                    <a:off x="8225590" y="3107098"/>
                    <a:ext cx="3128210" cy="2884069"/>
                  </a:xfrm>
                  <a:prstGeom prst="quadArrow">
                    <a:avLst>
                      <a:gd name="adj1" fmla="val 0"/>
                      <a:gd name="adj2" fmla="val 2331"/>
                      <a:gd name="adj3" fmla="val 5828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4511200" y="2306489"/>
                  <a:ext cx="60544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∆φ</a:t>
                  </a:r>
                  <a:r>
                    <a:rPr lang="en-US" sz="2000" baseline="-25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i</a:t>
                  </a:r>
                  <a:endParaRPr lang="en-US" sz="2000" baseline="-25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2293975" y="2306489"/>
              <a:ext cx="3871537" cy="778807"/>
              <a:chOff x="2293975" y="2306489"/>
              <a:chExt cx="3871537" cy="77880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607481" y="2306489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− π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07481" y="2685186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+ π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3975" y="2500520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6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843" y="277586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 PHASE SEGMENT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3975" y="1238680"/>
            <a:ext cx="3871537" cy="2884069"/>
            <a:chOff x="2293975" y="1238680"/>
            <a:chExt cx="3871537" cy="2884069"/>
          </a:xfrm>
        </p:grpSpPr>
        <p:grpSp>
          <p:nvGrpSpPr>
            <p:cNvPr id="19" name="Group 18"/>
            <p:cNvGrpSpPr/>
            <p:nvPr/>
          </p:nvGrpSpPr>
          <p:grpSpPr>
            <a:xfrm>
              <a:off x="2602351" y="1238680"/>
              <a:ext cx="3128210" cy="2884069"/>
              <a:chOff x="2602351" y="1238680"/>
              <a:chExt cx="3128210" cy="2884069"/>
            </a:xfrm>
          </p:grpSpPr>
          <p:sp>
            <p:nvSpPr>
              <p:cNvPr id="16" name="Pie 15"/>
              <p:cNvSpPr/>
              <p:nvPr/>
            </p:nvSpPr>
            <p:spPr>
              <a:xfrm>
                <a:off x="3727726" y="2119035"/>
                <a:ext cx="877460" cy="1113572"/>
              </a:xfrm>
              <a:prstGeom prst="pie">
                <a:avLst>
                  <a:gd name="adj1" fmla="val 42695"/>
                  <a:gd name="adj2" fmla="val 411648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602351" y="1238680"/>
                <a:ext cx="3128210" cy="2884069"/>
                <a:chOff x="2602351" y="1238680"/>
                <a:chExt cx="3128210" cy="288406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602351" y="1238680"/>
                  <a:ext cx="3128210" cy="2884069"/>
                  <a:chOff x="2602351" y="1238680"/>
                  <a:chExt cx="3128210" cy="2884069"/>
                </a:xfrm>
              </p:grpSpPr>
              <p:sp>
                <p:nvSpPr>
                  <p:cNvPr id="7" name="Pie 6"/>
                  <p:cNvSpPr/>
                  <p:nvPr/>
                </p:nvSpPr>
                <p:spPr>
                  <a:xfrm rot="6327415">
                    <a:off x="3105208" y="1627454"/>
                    <a:ext cx="2122496" cy="2115464"/>
                  </a:xfrm>
                  <a:prstGeom prst="pie">
                    <a:avLst>
                      <a:gd name="adj1" fmla="val 19330891"/>
                      <a:gd name="adj2" fmla="val 2124594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602351" y="1238680"/>
                    <a:ext cx="3128210" cy="2884069"/>
                    <a:chOff x="2602351" y="1238680"/>
                    <a:chExt cx="3128210" cy="2884069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602351" y="1238680"/>
                      <a:ext cx="3128210" cy="2884069"/>
                      <a:chOff x="8225590" y="3107098"/>
                      <a:chExt cx="3128210" cy="2884069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8724901" y="3488810"/>
                        <a:ext cx="2129588" cy="212958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  <a:noFill/>
                        </a:endParaRPr>
                      </a:p>
                    </p:txBody>
                  </p:sp>
                  <p:sp>
                    <p:nvSpPr>
                      <p:cNvPr id="12" name="Quad Arrow 11"/>
                      <p:cNvSpPr/>
                      <p:nvPr/>
                    </p:nvSpPr>
                    <p:spPr>
                      <a:xfrm>
                        <a:off x="8225590" y="3107098"/>
                        <a:ext cx="3128210" cy="2884069"/>
                      </a:xfrm>
                      <a:prstGeom prst="quadArrow">
                        <a:avLst>
                          <a:gd name="adj1" fmla="val 0"/>
                          <a:gd name="adj2" fmla="val 2331"/>
                          <a:gd name="adj3" fmla="val 5828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725431" y="3565315"/>
                      <a:ext cx="133800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∆φ</a:t>
                      </a:r>
                      <a:r>
                        <a:rPr lang="en-US" sz="2000" baseline="-25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</a:t>
                      </a:r>
                      <a:r>
                        <a:rPr lang="en-US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mr-I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φ</a:t>
                      </a:r>
                      <a:r>
                        <a:rPr lang="en-US" sz="2000" i="1" baseline="-25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offset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sz="2000" baseline="-25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4509683" y="2685186"/>
                  <a:ext cx="70403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φ</a:t>
                  </a:r>
                  <a:r>
                    <a:rPr lang="en-US" sz="2000" i="1" baseline="-25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offset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293975" y="2306489"/>
              <a:ext cx="3871537" cy="778807"/>
              <a:chOff x="2293975" y="2306489"/>
              <a:chExt cx="3871537" cy="77880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607481" y="2306489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− π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07481" y="2685186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+ π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3975" y="2500520"/>
                <a:ext cx="5580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3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43300" y="1249606"/>
            <a:ext cx="4973320" cy="4462272"/>
            <a:chOff x="3543300" y="1249606"/>
            <a:chExt cx="4973320" cy="44622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300" y="1249606"/>
              <a:ext cx="4846320" cy="44622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543300" y="1249606"/>
              <a:ext cx="653143" cy="439057"/>
            </a:xfrm>
            <a:prstGeom prst="rect">
              <a:avLst/>
            </a:prstGeom>
            <a:solidFill>
              <a:srgbClr val="FE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6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t="1369" r="1085" b="15167"/>
          <a:stretch/>
        </p:blipFill>
        <p:spPr>
          <a:xfrm>
            <a:off x="2574952" y="636607"/>
            <a:ext cx="7205655" cy="48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Hackett</dc:creator>
  <cp:lastModifiedBy>Emily Hackett</cp:lastModifiedBy>
  <cp:revision>25</cp:revision>
  <dcterms:created xsi:type="dcterms:W3CDTF">2017-10-18T03:38:14Z</dcterms:created>
  <dcterms:modified xsi:type="dcterms:W3CDTF">2017-10-21T15:30:58Z</dcterms:modified>
</cp:coreProperties>
</file>