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Investigating the correlation between structural properties of stellar haloes and the large-scale properties of the cosmic web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2923"/>
            <a:ext cx="6400800" cy="779737"/>
          </a:xfrm>
        </p:spPr>
        <p:txBody>
          <a:bodyPr/>
          <a:lstStyle/>
          <a:p>
            <a:pPr algn="r"/>
            <a:r>
              <a:rPr lang="en-US" dirty="0" smtClean="0"/>
              <a:t>Emily Hackett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6576"/>
            <a:ext cx="736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Supervisors: Dr. Chris Power and Dr. Charlotte Welker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6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5" y="-18282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801"/>
            <a:ext cx="8090995" cy="1779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Universe is formed via hierarchical structure formation (under gravitational instabilities)</a:t>
            </a:r>
          </a:p>
          <a:p>
            <a:r>
              <a:rPr lang="en-US" sz="2400" dirty="0" smtClean="0"/>
              <a:t>Angular momentum results from tidal torques between neighboring density fluctuations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5601" y="2049348"/>
            <a:ext cx="34214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prstClr val="black"/>
                </a:solidFill>
              </a:rPr>
              <a:t>WHY</a:t>
            </a:r>
            <a:r>
              <a:rPr lang="en-US" sz="3500" dirty="0">
                <a:solidFill>
                  <a:prstClr val="black"/>
                </a:solidFill>
              </a:rPr>
              <a:t>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‘Spin crisis’ in simulations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Semi-analytic models of galaxy formation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Weak gravitational </a:t>
            </a:r>
            <a:r>
              <a:rPr lang="en-US" sz="2400" dirty="0" smtClean="0">
                <a:solidFill>
                  <a:prstClr val="black"/>
                </a:solidFill>
              </a:rPr>
              <a:t>lensing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Radio astronomy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7" name="Picture 6" descr="Projected map of Horizon-AGN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" y="2427797"/>
            <a:ext cx="5308729" cy="4287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858" y="5636224"/>
            <a:ext cx="303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map of Horizon-AGN simulation, Dubois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66" y="-1569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75" y="684908"/>
            <a:ext cx="8833610" cy="2612507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Previous studies show dark matter halo properties correlate with local environment </a:t>
            </a:r>
          </a:p>
          <a:p>
            <a:r>
              <a:rPr lang="en-US" sz="2400" dirty="0" smtClean="0"/>
              <a:t>Structural properties include orientation, mass and angular momentum profiles</a:t>
            </a:r>
          </a:p>
          <a:p>
            <a:r>
              <a:rPr lang="en-US" sz="2400" dirty="0" smtClean="0"/>
              <a:t>Local environment = voids, walls and filaments</a:t>
            </a:r>
          </a:p>
          <a:p>
            <a:r>
              <a:rPr lang="en-US" sz="2400" dirty="0" smtClean="0"/>
              <a:t>What about galaxies, or more specifically, stellar haloes?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51540" y="3840930"/>
            <a:ext cx="3596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Do the structural properties of stellar haloes correlate with that of the cosmic web in which they reside?</a:t>
            </a:r>
            <a:endParaRPr lang="en-US" sz="3000" b="1" i="1" dirty="0"/>
          </a:p>
        </p:txBody>
      </p:sp>
      <p:pic>
        <p:nvPicPr>
          <p:cNvPr id="7" name="Picture 6" descr="summary of satellite orientation trends chisari 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3297415"/>
            <a:ext cx="5094667" cy="3560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1540" y="3226436"/>
            <a:ext cx="35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 orientation trends in a dark matter halo, Welker et al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5" y="-1819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266"/>
            <a:ext cx="8229600" cy="276609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linear tidal torque theory to calculate the angular momentum of stellar haloes</a:t>
            </a:r>
          </a:p>
          <a:p>
            <a:r>
              <a:rPr lang="en-US" sz="2400" dirty="0" smtClean="0"/>
              <a:t>Reduced moment of inertia tensor, I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terative calculation from particle positions</a:t>
            </a:r>
          </a:p>
          <a:p>
            <a:r>
              <a:rPr lang="en-US" sz="2400" dirty="0" smtClean="0"/>
              <a:t> Tidal shear tensor, T </a:t>
            </a:r>
          </a:p>
          <a:p>
            <a:pPr lvl="1"/>
            <a:r>
              <a:rPr lang="en-US" sz="2400" dirty="0" smtClean="0"/>
              <a:t>Smoothed kernel calculation from cosmic 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3476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 of moment of inertia</a:t>
            </a:r>
            <a:r>
              <a:rPr lang="en-US" dirty="0"/>
              <a:t> </a:t>
            </a:r>
            <a:r>
              <a:rPr lang="en-US" dirty="0" smtClean="0"/>
              <a:t>tensor I, and tidal shear tensor, T. </a:t>
            </a:r>
            <a:r>
              <a:rPr lang="en-US" dirty="0" err="1" smtClean="0"/>
              <a:t>Chisari</a:t>
            </a:r>
            <a:r>
              <a:rPr lang="en-US" dirty="0" smtClean="0"/>
              <a:t> et al 2015</a:t>
            </a:r>
            <a:endParaRPr lang="en-US" dirty="0"/>
          </a:p>
        </p:txBody>
      </p:sp>
      <p:pic>
        <p:nvPicPr>
          <p:cNvPr id="8" name="Picture 7" descr="reduced inertia tensor of galaxy ch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" y="4001673"/>
            <a:ext cx="3267473" cy="2131431"/>
          </a:xfrm>
          <a:prstGeom prst="rect">
            <a:avLst/>
          </a:prstGeom>
        </p:spPr>
      </p:pic>
      <p:pic>
        <p:nvPicPr>
          <p:cNvPr id="9" name="Picture 8" descr="3D traceless tidal shear tensor chisari 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" y="3294871"/>
            <a:ext cx="3267473" cy="90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8944" y="3319509"/>
            <a:ext cx="4947856" cy="247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RESOURCES?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Horizon-AGN simulation data located on Magnus at </a:t>
            </a:r>
            <a:r>
              <a:rPr lang="en-US" sz="2400" dirty="0" err="1" smtClean="0"/>
              <a:t>Pawsey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Structural quantities calculated for large data sets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Visualization of cosmic web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6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96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eigenvector (white arrows) of tidal field chr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192"/>
            <a:ext cx="9144000" cy="4724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062" y="5456942"/>
            <a:ext cx="637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of eigenvectors </a:t>
            </a:r>
            <a:r>
              <a:rPr lang="en-US" dirty="0"/>
              <a:t>(white arrows) of tidal </a:t>
            </a:r>
            <a:r>
              <a:rPr lang="en-US" dirty="0" smtClean="0"/>
              <a:t>field, </a:t>
            </a:r>
            <a:r>
              <a:rPr lang="en-US" dirty="0" err="1" smtClean="0"/>
              <a:t>Chisari</a:t>
            </a:r>
            <a:r>
              <a:rPr lang="en-US" dirty="0" smtClean="0"/>
              <a:t> et al </a:t>
            </a:r>
            <a:r>
              <a:rPr lang="en-US" dirty="0"/>
              <a:t>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0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261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Investigating the correlation between structural properties of stellar haloes and the large-scale properties of the cosmic web</vt:lpstr>
      <vt:lpstr>BACKGROUND:</vt:lpstr>
      <vt:lpstr>AIM</vt:lpstr>
      <vt:lpstr>METHOD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 between structural properties of stellar halos and the large-scale properties of the cosmic web</dc:title>
  <dc:creator>Emily Hackett</dc:creator>
  <cp:lastModifiedBy>Emily Hackett</cp:lastModifiedBy>
  <cp:revision>47</cp:revision>
  <dcterms:created xsi:type="dcterms:W3CDTF">2016-12-06T02:48:31Z</dcterms:created>
  <dcterms:modified xsi:type="dcterms:W3CDTF">2016-12-09T03:30:27Z</dcterms:modified>
</cp:coreProperties>
</file>