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1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E7CB-B090-6140-958A-EAE3EFECA0AB}" type="datetimeFigureOut">
              <a:rPr lang="en-US" smtClean="0"/>
              <a:t>30/1/17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B47-5E3B-754C-B4C6-63CEFEAD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3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A2BA-21CB-AC41-BDFF-8AF1F2C23B5F}" type="datetimeFigureOut">
              <a:rPr lang="en-US" smtClean="0"/>
              <a:t>30/1/17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75954-64D3-3547-9E41-BA5D253C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670561"/>
            <a:ext cx="5262880" cy="2929890"/>
          </a:xfrm>
        </p:spPr>
        <p:txBody>
          <a:bodyPr anchor="b" anchorCtr="0"/>
          <a:lstStyle>
            <a:lvl1pPr algn="l">
              <a:defRPr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145280"/>
            <a:ext cx="5262880" cy="109728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l">
              <a:buNone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</a:p>
          <a:p>
            <a:pPr lvl="1"/>
            <a:r>
              <a:rPr lang="en-AU" dirty="0" err="1" smtClean="0"/>
              <a:t>Subsubtitle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6708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07120" y="658368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8674026" cy="5211763"/>
          </a:xfrm>
        </p:spPr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4287520" cy="496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F6BB1C"/>
                </a:solidFill>
              </a:defRPr>
            </a:lvl1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86325" y="1158875"/>
            <a:ext cx="3881438" cy="4967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Landscap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5120" y="1158875"/>
            <a:ext cx="8442643" cy="4104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5438" y="5414963"/>
            <a:ext cx="8442325" cy="1077912"/>
          </a:xfrm>
        </p:spPr>
        <p:txBody>
          <a:bodyPr/>
          <a:lstStyle>
            <a:lvl1pPr algn="ctr">
              <a:defRPr sz="2400"/>
            </a:lvl1pPr>
            <a:lvl2pPr algn="ctr">
              <a:defRPr/>
            </a:lvl2pPr>
            <a:lvl3pPr marL="0" indent="0" algn="ctr">
              <a:buNone/>
              <a:defRPr sz="2400"/>
            </a:lvl3pPr>
            <a:lvl4pPr marL="0" indent="0" algn="ctr">
              <a:buNone/>
              <a:defRPr sz="2400"/>
            </a:lvl4pPr>
            <a:lvl5pPr marL="0" indent="0" algn="ctr">
              <a:buNone/>
              <a:defRPr sz="2400"/>
            </a:lvl5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3850640"/>
            <a:ext cx="5262880" cy="833120"/>
          </a:xfrm>
        </p:spPr>
        <p:txBody>
          <a:bodyPr anchor="b" anchorCtr="0">
            <a:normAutofit/>
          </a:bodyPr>
          <a:lstStyle>
            <a:lvl1pPr algn="l">
              <a:defRPr sz="28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765040"/>
            <a:ext cx="5262880" cy="47752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06799" y="599440"/>
            <a:ext cx="5262563" cy="3159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680" y="140350"/>
            <a:ext cx="751840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38" y="1158240"/>
            <a:ext cx="8413642" cy="521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480" y="6573520"/>
            <a:ext cx="513588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7352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1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rgbClr val="F6BB1C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2pPr>
      <a:lvl3pPr marL="5328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3pPr>
      <a:lvl4pPr marL="846000" indent="-228600" algn="l" defTabSz="457200" rtl="0" eaLnBrk="1" latinLnBrk="0" hangingPunct="1">
        <a:spcBef>
          <a:spcPts val="0"/>
        </a:spcBef>
        <a:buSzPct val="80000"/>
        <a:buFont typeface="Arial"/>
        <a:buChar char="–"/>
        <a:defRPr sz="2200" b="0" i="0" kern="1200">
          <a:solidFill>
            <a:srgbClr val="FFFFFF"/>
          </a:solidFill>
          <a:latin typeface="Arial"/>
          <a:ea typeface="+mn-ea"/>
          <a:cs typeface="Arial"/>
        </a:defRPr>
      </a:lvl4pPr>
      <a:lvl5pPr marL="13392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000" b="0" i="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6657"/>
      </p:ext>
    </p:extLst>
  </p:cSld>
  <p:clrMapOvr>
    <a:masterClrMapping/>
  </p:clrMapOvr>
</p:sld>
</file>

<file path=ppt/theme/theme1.xml><?xml version="1.0" encoding="utf-8"?>
<a:theme xmlns:a="http://schemas.openxmlformats.org/drawingml/2006/main" name="ICRAR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ICRAR Black</vt:lpstr>
      <vt:lpstr>PowerPoint Presentation</vt:lpstr>
      <vt:lpstr>Slide Title</vt:lpstr>
    </vt:vector>
  </TitlesOfParts>
  <Company>The University of Western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 Gottschalk</dc:creator>
  <cp:lastModifiedBy>Emily Hackett</cp:lastModifiedBy>
  <cp:revision>11</cp:revision>
  <dcterms:created xsi:type="dcterms:W3CDTF">2014-01-21T06:00:06Z</dcterms:created>
  <dcterms:modified xsi:type="dcterms:W3CDTF">2017-01-30T06:04:58Z</dcterms:modified>
</cp:coreProperties>
</file>