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7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Investigating the correlation between structural properties of stellar haloes and the large-scale properties of the cosmic web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2923"/>
            <a:ext cx="6400800" cy="779737"/>
          </a:xfrm>
        </p:spPr>
        <p:txBody>
          <a:bodyPr/>
          <a:lstStyle/>
          <a:p>
            <a:pPr algn="r"/>
            <a:r>
              <a:rPr lang="en-US" dirty="0" smtClean="0"/>
              <a:t>Emily Hackett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336576"/>
            <a:ext cx="736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Supervisors: Dr. Chris Power and Dr. Charlotte Welker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6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95" y="-18282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4801"/>
            <a:ext cx="8090995" cy="17794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Universe is formed via hierarchical structure formation (under gravitational instabilities)</a:t>
            </a:r>
          </a:p>
          <a:p>
            <a:r>
              <a:rPr lang="en-US" sz="2400" dirty="0" smtClean="0"/>
              <a:t>Angular momentum results from tidal torques between neighboring density fluctuations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60858" y="2270839"/>
            <a:ext cx="34214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prstClr val="black"/>
                </a:solidFill>
              </a:rPr>
              <a:t>WHY</a:t>
            </a:r>
            <a:r>
              <a:rPr lang="en-US" sz="3500" dirty="0">
                <a:solidFill>
                  <a:prstClr val="black"/>
                </a:solidFill>
              </a:rPr>
              <a:t>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‘Spin crisis’ in simulations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Semi-analytic models of galaxy formation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Weak gravitational </a:t>
            </a:r>
            <a:r>
              <a:rPr lang="en-US" sz="2500" dirty="0" smtClean="0">
                <a:solidFill>
                  <a:prstClr val="black"/>
                </a:solidFill>
              </a:rPr>
              <a:t>lensing</a:t>
            </a:r>
            <a:endParaRPr lang="en-US" sz="2500" dirty="0">
              <a:solidFill>
                <a:prstClr val="black"/>
              </a:solidFill>
            </a:endParaRPr>
          </a:p>
        </p:txBody>
      </p:sp>
      <p:pic>
        <p:nvPicPr>
          <p:cNvPr id="7" name="Picture 6" descr="Projected map of Horizon-AGN sim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2" y="2427797"/>
            <a:ext cx="5308729" cy="4287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0858" y="5636224"/>
            <a:ext cx="303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map of Horizon-AGN simulation, Dubois et al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66" y="-15695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671" y="527950"/>
            <a:ext cx="4793813" cy="379553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Previous studies show dark matter halo properties correlate with local environment </a:t>
            </a:r>
          </a:p>
          <a:p>
            <a:r>
              <a:rPr lang="en-US" sz="2400" dirty="0" smtClean="0"/>
              <a:t>Structural properties include orientation, mass and angular momentum profiles</a:t>
            </a:r>
          </a:p>
          <a:p>
            <a:r>
              <a:rPr lang="en-US" sz="2400" dirty="0" smtClean="0"/>
              <a:t>Local environment = voids, walls and filaments</a:t>
            </a:r>
          </a:p>
          <a:p>
            <a:r>
              <a:rPr lang="en-US" sz="2400" dirty="0" smtClean="0"/>
              <a:t>What about baryonic galaxies, or more specifically, their stellar haloes?</a:t>
            </a:r>
            <a:endParaRPr lang="en-US" sz="2400" dirty="0"/>
          </a:p>
        </p:txBody>
      </p:sp>
      <p:pic>
        <p:nvPicPr>
          <p:cNvPr id="4" name="Picture 3" descr="Projection of Horizon-AGN gas skeleton (galxies black dots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4" y="727715"/>
            <a:ext cx="4039797" cy="4109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874" y="5707568"/>
            <a:ext cx="8690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smtClean="0"/>
              <a:t>Do the structural properties of stellar haloes correlate with that of the cosmic web in which they reside?</a:t>
            </a:r>
            <a:endParaRPr lang="en-US" sz="3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4166" y="4965584"/>
            <a:ext cx="459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Projection of Horizon-AGN gas skeleton (galaxies are black dots), Dubois et al 2014</a:t>
            </a:r>
          </a:p>
        </p:txBody>
      </p:sp>
    </p:spTree>
    <p:extLst>
      <p:ext uri="{BB962C8B-B14F-4D97-AF65-F5344CB8AC3E}">
        <p14:creationId xmlns:p14="http://schemas.microsoft.com/office/powerpoint/2010/main" val="224951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85" y="-181967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6266"/>
            <a:ext cx="8229600" cy="276609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linear tidal torque theory to calculate the angular momentum of stellar haloes</a:t>
            </a:r>
          </a:p>
          <a:p>
            <a:r>
              <a:rPr lang="en-US" sz="2400" dirty="0" smtClean="0"/>
              <a:t>Reduced moment of inertia tensor, I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terative calculation from particle positions</a:t>
            </a:r>
          </a:p>
          <a:p>
            <a:r>
              <a:rPr lang="en-US" sz="2400" dirty="0" smtClean="0"/>
              <a:t> Tidal shear tensor, T </a:t>
            </a:r>
          </a:p>
          <a:p>
            <a:pPr lvl="1"/>
            <a:r>
              <a:rPr lang="en-US" sz="2400" dirty="0" smtClean="0"/>
              <a:t>Smoothed kernel calculation from cosmic web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78678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 of moment of inertia</a:t>
            </a:r>
            <a:r>
              <a:rPr lang="en-US" dirty="0"/>
              <a:t> </a:t>
            </a:r>
            <a:r>
              <a:rPr lang="en-US" dirty="0" smtClean="0"/>
              <a:t>tensor I, and tidal shear tensor, T. </a:t>
            </a:r>
            <a:r>
              <a:rPr lang="en-US" dirty="0" err="1" smtClean="0"/>
              <a:t>Chisari</a:t>
            </a:r>
            <a:r>
              <a:rPr lang="en-US" dirty="0" smtClean="0"/>
              <a:t> et al 2015</a:t>
            </a:r>
            <a:endParaRPr lang="en-US" dirty="0"/>
          </a:p>
        </p:txBody>
      </p:sp>
      <p:pic>
        <p:nvPicPr>
          <p:cNvPr id="8" name="Picture 7" descr="reduced inertia tensor of galaxy chisari 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41" y="3246146"/>
            <a:ext cx="3835400" cy="2501900"/>
          </a:xfrm>
          <a:prstGeom prst="rect">
            <a:avLst/>
          </a:prstGeom>
        </p:spPr>
      </p:pic>
      <p:pic>
        <p:nvPicPr>
          <p:cNvPr id="9" name="Picture 8" descr="3D traceless tidal shear tensor chisari 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3850"/>
            <a:ext cx="3966741" cy="1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196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Thank you for listening</a:t>
            </a:r>
            <a:endParaRPr lang="en-US" dirty="0"/>
          </a:p>
        </p:txBody>
      </p:sp>
      <p:pic>
        <p:nvPicPr>
          <p:cNvPr id="4" name="Picture 3" descr="eigenvector (white arrows) of tidal field chrisari 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032"/>
            <a:ext cx="9144000" cy="4724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936" y="6121367"/>
            <a:ext cx="637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of eigenvectors </a:t>
            </a:r>
            <a:r>
              <a:rPr lang="en-US" dirty="0"/>
              <a:t>(white arrows) of tidal </a:t>
            </a:r>
            <a:r>
              <a:rPr lang="en-US" dirty="0" smtClean="0"/>
              <a:t>field, </a:t>
            </a:r>
            <a:r>
              <a:rPr lang="en-US" dirty="0" err="1" smtClean="0"/>
              <a:t>Chisari</a:t>
            </a:r>
            <a:r>
              <a:rPr lang="en-US" dirty="0" smtClean="0"/>
              <a:t> et al </a:t>
            </a:r>
            <a:r>
              <a:rPr lang="en-US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55510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242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Investigating the correlation between structural properties of stellar haloes and the large-scale properties of the cosmic web</vt:lpstr>
      <vt:lpstr>BACKGROUND:</vt:lpstr>
      <vt:lpstr>AIM</vt:lpstr>
      <vt:lpstr>METHOD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correlation between structural properties of stellar halos and the large-scale properties of the cosmic web</dc:title>
  <dc:creator>Emily Hackett</dc:creator>
  <cp:lastModifiedBy>Emily Hackett</cp:lastModifiedBy>
  <cp:revision>30</cp:revision>
  <dcterms:created xsi:type="dcterms:W3CDTF">2016-12-06T02:48:31Z</dcterms:created>
  <dcterms:modified xsi:type="dcterms:W3CDTF">2016-12-06T06:28:29Z</dcterms:modified>
</cp:coreProperties>
</file>